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2" r:id="rId5"/>
    <p:sldId id="264" r:id="rId6"/>
    <p:sldId id="265" r:id="rId7"/>
    <p:sldId id="266" r:id="rId8"/>
    <p:sldId id="260" r:id="rId9"/>
    <p:sldId id="269" r:id="rId10"/>
    <p:sldId id="261" r:id="rId11"/>
    <p:sldId id="267" r:id="rId12"/>
    <p:sldId id="263" r:id="rId13"/>
    <p:sldId id="257" r:id="rId14"/>
    <p:sldId id="268" r:id="rId15"/>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661" autoAdjust="0"/>
    <p:restoredTop sz="94660"/>
  </p:normalViewPr>
  <p:slideViewPr>
    <p:cSldViewPr snapToGrid="0">
      <p:cViewPr varScale="1">
        <p:scale>
          <a:sx n="74" d="100"/>
          <a:sy n="74" d="100"/>
        </p:scale>
        <p:origin x="208" y="5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image" Target="../media/image9.jpeg"/></Relationships>
</file>

<file path=ppt/diagrams/_rels/drawing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image" Target="../media/image9.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D86E93-E114-483C-8840-47BBD7FAA86C}"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s-ES"/>
        </a:p>
      </dgm:t>
    </dgm:pt>
    <dgm:pt modelId="{9BD99DF2-9A8C-4D20-B2A6-C306E8E54E3C}">
      <dgm:prSet phldrT="[Texto]"/>
      <dgm:spPr/>
      <dgm:t>
        <a:bodyPr/>
        <a:lstStyle/>
        <a:p>
          <a:r>
            <a:rPr lang="es-ES" dirty="0"/>
            <a:t>Pre legislativa</a:t>
          </a:r>
        </a:p>
      </dgm:t>
    </dgm:pt>
    <dgm:pt modelId="{32D22CC6-EC3C-418C-B6E7-9B170B0CC13F}" type="parTrans" cxnId="{5DEB68BA-C3B8-454F-A303-69E65412CB3C}">
      <dgm:prSet/>
      <dgm:spPr/>
      <dgm:t>
        <a:bodyPr/>
        <a:lstStyle/>
        <a:p>
          <a:endParaRPr lang="es-ES"/>
        </a:p>
      </dgm:t>
    </dgm:pt>
    <dgm:pt modelId="{B7922D3F-B251-4571-8942-9C2117CFF749}" type="sibTrans" cxnId="{5DEB68BA-C3B8-454F-A303-69E65412CB3C}">
      <dgm:prSet/>
      <dgm:spPr/>
      <dgm:t>
        <a:bodyPr/>
        <a:lstStyle/>
        <a:p>
          <a:endParaRPr lang="es-ES"/>
        </a:p>
      </dgm:t>
    </dgm:pt>
    <dgm:pt modelId="{B363A20D-994B-44C0-AEED-E90184773F57}">
      <dgm:prSet phldrT="[Texto]"/>
      <dgm:spPr/>
      <dgm:t>
        <a:bodyPr/>
        <a:lstStyle/>
        <a:p>
          <a:r>
            <a:rPr lang="es-ES" dirty="0"/>
            <a:t>Fase constitutiva</a:t>
          </a:r>
        </a:p>
      </dgm:t>
    </dgm:pt>
    <dgm:pt modelId="{E400CF99-B669-48FC-AD7E-983E406C6003}" type="parTrans" cxnId="{4C276659-5A53-49B3-A9CB-69656EE791AC}">
      <dgm:prSet/>
      <dgm:spPr/>
      <dgm:t>
        <a:bodyPr/>
        <a:lstStyle/>
        <a:p>
          <a:endParaRPr lang="es-ES"/>
        </a:p>
      </dgm:t>
    </dgm:pt>
    <dgm:pt modelId="{62F8A749-245C-4896-8072-3FE6A3ED60CA}" type="sibTrans" cxnId="{4C276659-5A53-49B3-A9CB-69656EE791AC}">
      <dgm:prSet/>
      <dgm:spPr/>
      <dgm:t>
        <a:bodyPr/>
        <a:lstStyle/>
        <a:p>
          <a:endParaRPr lang="es-ES"/>
        </a:p>
      </dgm:t>
    </dgm:pt>
    <dgm:pt modelId="{5E355D03-7286-4125-B841-B9BD5BB359D3}">
      <dgm:prSet phldrT="[Texto]"/>
      <dgm:spPr/>
      <dgm:t>
        <a:bodyPr/>
        <a:lstStyle/>
        <a:p>
          <a:r>
            <a:rPr lang="es-ES" dirty="0"/>
            <a:t>Fase Post Legislativa</a:t>
          </a:r>
        </a:p>
      </dgm:t>
    </dgm:pt>
    <dgm:pt modelId="{0148A7E6-FFD4-4BBD-AC0F-244BE629FA31}" type="parTrans" cxnId="{8BF10427-DE6E-4A8E-B893-DCAD4985747B}">
      <dgm:prSet/>
      <dgm:spPr/>
      <dgm:t>
        <a:bodyPr/>
        <a:lstStyle/>
        <a:p>
          <a:endParaRPr lang="es-ES"/>
        </a:p>
      </dgm:t>
    </dgm:pt>
    <dgm:pt modelId="{AD8F7651-9D8F-43DF-8116-79CD33659BA9}" type="sibTrans" cxnId="{8BF10427-DE6E-4A8E-B893-DCAD4985747B}">
      <dgm:prSet/>
      <dgm:spPr/>
      <dgm:t>
        <a:bodyPr/>
        <a:lstStyle/>
        <a:p>
          <a:endParaRPr lang="es-ES"/>
        </a:p>
      </dgm:t>
    </dgm:pt>
    <dgm:pt modelId="{82D57120-80E5-4233-8664-1CDF9ADB68C3}" type="pres">
      <dgm:prSet presAssocID="{C6D86E93-E114-483C-8840-47BBD7FAA86C}" presName="rootnode" presStyleCnt="0">
        <dgm:presLayoutVars>
          <dgm:chMax/>
          <dgm:chPref/>
          <dgm:dir/>
          <dgm:animLvl val="lvl"/>
        </dgm:presLayoutVars>
      </dgm:prSet>
      <dgm:spPr/>
    </dgm:pt>
    <dgm:pt modelId="{4AA58018-0DCE-4D66-8C43-7DBEEB1B0CF3}" type="pres">
      <dgm:prSet presAssocID="{9BD99DF2-9A8C-4D20-B2A6-C306E8E54E3C}" presName="composite" presStyleCnt="0"/>
      <dgm:spPr/>
    </dgm:pt>
    <dgm:pt modelId="{E3E5EFC0-AB9C-4EF3-A606-3BB7113986AD}" type="pres">
      <dgm:prSet presAssocID="{9BD99DF2-9A8C-4D20-B2A6-C306E8E54E3C}" presName="LShape" presStyleLbl="alignNode1" presStyleIdx="0" presStyleCnt="5"/>
      <dgm:spPr/>
    </dgm:pt>
    <dgm:pt modelId="{10C229C6-5C5D-49A6-95AD-1DF1EF555E22}" type="pres">
      <dgm:prSet presAssocID="{9BD99DF2-9A8C-4D20-B2A6-C306E8E54E3C}" presName="ParentText" presStyleLbl="revTx" presStyleIdx="0" presStyleCnt="3">
        <dgm:presLayoutVars>
          <dgm:chMax val="0"/>
          <dgm:chPref val="0"/>
          <dgm:bulletEnabled val="1"/>
        </dgm:presLayoutVars>
      </dgm:prSet>
      <dgm:spPr/>
    </dgm:pt>
    <dgm:pt modelId="{C8962E7F-A304-4A82-800C-B426C4CA4379}" type="pres">
      <dgm:prSet presAssocID="{9BD99DF2-9A8C-4D20-B2A6-C306E8E54E3C}" presName="Triangle" presStyleLbl="alignNode1" presStyleIdx="1" presStyleCnt="5"/>
      <dgm:spPr/>
    </dgm:pt>
    <dgm:pt modelId="{58566C17-A351-4814-8B2F-0097C5868EC6}" type="pres">
      <dgm:prSet presAssocID="{B7922D3F-B251-4571-8942-9C2117CFF749}" presName="sibTrans" presStyleCnt="0"/>
      <dgm:spPr/>
    </dgm:pt>
    <dgm:pt modelId="{EF8B7D8E-D14B-4909-A769-843EDF3027DC}" type="pres">
      <dgm:prSet presAssocID="{B7922D3F-B251-4571-8942-9C2117CFF749}" presName="space" presStyleCnt="0"/>
      <dgm:spPr/>
    </dgm:pt>
    <dgm:pt modelId="{1AB93AA9-497E-484C-80BF-FA7C00A6498A}" type="pres">
      <dgm:prSet presAssocID="{B363A20D-994B-44C0-AEED-E90184773F57}" presName="composite" presStyleCnt="0"/>
      <dgm:spPr/>
    </dgm:pt>
    <dgm:pt modelId="{690A2C57-397F-4A1E-899A-FC955A403FC0}" type="pres">
      <dgm:prSet presAssocID="{B363A20D-994B-44C0-AEED-E90184773F57}" presName="LShape" presStyleLbl="alignNode1" presStyleIdx="2" presStyleCnt="5"/>
      <dgm:spPr/>
    </dgm:pt>
    <dgm:pt modelId="{7D162AEC-7E89-4FCF-8FDF-CB08A7F27083}" type="pres">
      <dgm:prSet presAssocID="{B363A20D-994B-44C0-AEED-E90184773F57}" presName="ParentText" presStyleLbl="revTx" presStyleIdx="1" presStyleCnt="3">
        <dgm:presLayoutVars>
          <dgm:chMax val="0"/>
          <dgm:chPref val="0"/>
          <dgm:bulletEnabled val="1"/>
        </dgm:presLayoutVars>
      </dgm:prSet>
      <dgm:spPr/>
    </dgm:pt>
    <dgm:pt modelId="{6A76E632-2489-4639-9CD3-688CA348700B}" type="pres">
      <dgm:prSet presAssocID="{B363A20D-994B-44C0-AEED-E90184773F57}" presName="Triangle" presStyleLbl="alignNode1" presStyleIdx="3" presStyleCnt="5"/>
      <dgm:spPr/>
    </dgm:pt>
    <dgm:pt modelId="{DD73AFC3-1449-4DC9-A167-080D146C1012}" type="pres">
      <dgm:prSet presAssocID="{62F8A749-245C-4896-8072-3FE6A3ED60CA}" presName="sibTrans" presStyleCnt="0"/>
      <dgm:spPr/>
    </dgm:pt>
    <dgm:pt modelId="{026240B5-23C1-4535-A8A0-FB8ECBD3BC01}" type="pres">
      <dgm:prSet presAssocID="{62F8A749-245C-4896-8072-3FE6A3ED60CA}" presName="space" presStyleCnt="0"/>
      <dgm:spPr/>
    </dgm:pt>
    <dgm:pt modelId="{74EAFF31-426C-4B27-AACB-071F7D21E5FC}" type="pres">
      <dgm:prSet presAssocID="{5E355D03-7286-4125-B841-B9BD5BB359D3}" presName="composite" presStyleCnt="0"/>
      <dgm:spPr/>
    </dgm:pt>
    <dgm:pt modelId="{2C355CD8-8029-40A7-A56A-F4B28782AC80}" type="pres">
      <dgm:prSet presAssocID="{5E355D03-7286-4125-B841-B9BD5BB359D3}" presName="LShape" presStyleLbl="alignNode1" presStyleIdx="4" presStyleCnt="5"/>
      <dgm:spPr/>
    </dgm:pt>
    <dgm:pt modelId="{C126512F-D217-415E-85A9-3047F89D76C7}" type="pres">
      <dgm:prSet presAssocID="{5E355D03-7286-4125-B841-B9BD5BB359D3}" presName="ParentText" presStyleLbl="revTx" presStyleIdx="2" presStyleCnt="3">
        <dgm:presLayoutVars>
          <dgm:chMax val="0"/>
          <dgm:chPref val="0"/>
          <dgm:bulletEnabled val="1"/>
        </dgm:presLayoutVars>
      </dgm:prSet>
      <dgm:spPr/>
    </dgm:pt>
  </dgm:ptLst>
  <dgm:cxnLst>
    <dgm:cxn modelId="{8BF10427-DE6E-4A8E-B893-DCAD4985747B}" srcId="{C6D86E93-E114-483C-8840-47BBD7FAA86C}" destId="{5E355D03-7286-4125-B841-B9BD5BB359D3}" srcOrd="2" destOrd="0" parTransId="{0148A7E6-FFD4-4BBD-AC0F-244BE629FA31}" sibTransId="{AD8F7651-9D8F-43DF-8116-79CD33659BA9}"/>
    <dgm:cxn modelId="{4C276659-5A53-49B3-A9CB-69656EE791AC}" srcId="{C6D86E93-E114-483C-8840-47BBD7FAA86C}" destId="{B363A20D-994B-44C0-AEED-E90184773F57}" srcOrd="1" destOrd="0" parTransId="{E400CF99-B669-48FC-AD7E-983E406C6003}" sibTransId="{62F8A749-245C-4896-8072-3FE6A3ED60CA}"/>
    <dgm:cxn modelId="{D771145D-7693-4002-A1D4-B9C919668DFF}" type="presOf" srcId="{9BD99DF2-9A8C-4D20-B2A6-C306E8E54E3C}" destId="{10C229C6-5C5D-49A6-95AD-1DF1EF555E22}" srcOrd="0" destOrd="0" presId="urn:microsoft.com/office/officeart/2009/3/layout/StepUpProcess"/>
    <dgm:cxn modelId="{824D637E-E5B8-452D-9B8E-3A0E20061D1D}" type="presOf" srcId="{B363A20D-994B-44C0-AEED-E90184773F57}" destId="{7D162AEC-7E89-4FCF-8FDF-CB08A7F27083}" srcOrd="0" destOrd="0" presId="urn:microsoft.com/office/officeart/2009/3/layout/StepUpProcess"/>
    <dgm:cxn modelId="{5DEB68BA-C3B8-454F-A303-69E65412CB3C}" srcId="{C6D86E93-E114-483C-8840-47BBD7FAA86C}" destId="{9BD99DF2-9A8C-4D20-B2A6-C306E8E54E3C}" srcOrd="0" destOrd="0" parTransId="{32D22CC6-EC3C-418C-B6E7-9B170B0CC13F}" sibTransId="{B7922D3F-B251-4571-8942-9C2117CFF749}"/>
    <dgm:cxn modelId="{2D3592DA-59AB-4FC8-AE57-001C803DAD3A}" type="presOf" srcId="{C6D86E93-E114-483C-8840-47BBD7FAA86C}" destId="{82D57120-80E5-4233-8664-1CDF9ADB68C3}" srcOrd="0" destOrd="0" presId="urn:microsoft.com/office/officeart/2009/3/layout/StepUpProcess"/>
    <dgm:cxn modelId="{082905ED-C305-4ED2-A793-E2352AAFB584}" type="presOf" srcId="{5E355D03-7286-4125-B841-B9BD5BB359D3}" destId="{C126512F-D217-415E-85A9-3047F89D76C7}" srcOrd="0" destOrd="0" presId="urn:microsoft.com/office/officeart/2009/3/layout/StepUpProcess"/>
    <dgm:cxn modelId="{2B21CA1B-B1CD-48E4-89AB-16350444D04C}" type="presParOf" srcId="{82D57120-80E5-4233-8664-1CDF9ADB68C3}" destId="{4AA58018-0DCE-4D66-8C43-7DBEEB1B0CF3}" srcOrd="0" destOrd="0" presId="urn:microsoft.com/office/officeart/2009/3/layout/StepUpProcess"/>
    <dgm:cxn modelId="{7F3F96D2-D473-44AE-BEBA-8741AEACB137}" type="presParOf" srcId="{4AA58018-0DCE-4D66-8C43-7DBEEB1B0CF3}" destId="{E3E5EFC0-AB9C-4EF3-A606-3BB7113986AD}" srcOrd="0" destOrd="0" presId="urn:microsoft.com/office/officeart/2009/3/layout/StepUpProcess"/>
    <dgm:cxn modelId="{E130C720-44AF-44CF-B2ED-7C330A35C737}" type="presParOf" srcId="{4AA58018-0DCE-4D66-8C43-7DBEEB1B0CF3}" destId="{10C229C6-5C5D-49A6-95AD-1DF1EF555E22}" srcOrd="1" destOrd="0" presId="urn:microsoft.com/office/officeart/2009/3/layout/StepUpProcess"/>
    <dgm:cxn modelId="{A1319F44-7658-419C-8B1F-D098CC44E574}" type="presParOf" srcId="{4AA58018-0DCE-4D66-8C43-7DBEEB1B0CF3}" destId="{C8962E7F-A304-4A82-800C-B426C4CA4379}" srcOrd="2" destOrd="0" presId="urn:microsoft.com/office/officeart/2009/3/layout/StepUpProcess"/>
    <dgm:cxn modelId="{2B116CC7-DF77-411F-9636-BDC6E27335EF}" type="presParOf" srcId="{82D57120-80E5-4233-8664-1CDF9ADB68C3}" destId="{58566C17-A351-4814-8B2F-0097C5868EC6}" srcOrd="1" destOrd="0" presId="urn:microsoft.com/office/officeart/2009/3/layout/StepUpProcess"/>
    <dgm:cxn modelId="{1AEF5C1D-C78E-43E5-8094-82F35969CC6E}" type="presParOf" srcId="{58566C17-A351-4814-8B2F-0097C5868EC6}" destId="{EF8B7D8E-D14B-4909-A769-843EDF3027DC}" srcOrd="0" destOrd="0" presId="urn:microsoft.com/office/officeart/2009/3/layout/StepUpProcess"/>
    <dgm:cxn modelId="{2AED88D7-F55F-4038-BC21-6B467FD50A1E}" type="presParOf" srcId="{82D57120-80E5-4233-8664-1CDF9ADB68C3}" destId="{1AB93AA9-497E-484C-80BF-FA7C00A6498A}" srcOrd="2" destOrd="0" presId="urn:microsoft.com/office/officeart/2009/3/layout/StepUpProcess"/>
    <dgm:cxn modelId="{6D6D97D4-44BE-4CA9-8EFC-D169BCB94139}" type="presParOf" srcId="{1AB93AA9-497E-484C-80BF-FA7C00A6498A}" destId="{690A2C57-397F-4A1E-899A-FC955A403FC0}" srcOrd="0" destOrd="0" presId="urn:microsoft.com/office/officeart/2009/3/layout/StepUpProcess"/>
    <dgm:cxn modelId="{DFB110EC-697E-4046-B17E-A6B097B1764D}" type="presParOf" srcId="{1AB93AA9-497E-484C-80BF-FA7C00A6498A}" destId="{7D162AEC-7E89-4FCF-8FDF-CB08A7F27083}" srcOrd="1" destOrd="0" presId="urn:microsoft.com/office/officeart/2009/3/layout/StepUpProcess"/>
    <dgm:cxn modelId="{8E9A1A46-F1D8-428B-B636-51F874D58AA4}" type="presParOf" srcId="{1AB93AA9-497E-484C-80BF-FA7C00A6498A}" destId="{6A76E632-2489-4639-9CD3-688CA348700B}" srcOrd="2" destOrd="0" presId="urn:microsoft.com/office/officeart/2009/3/layout/StepUpProcess"/>
    <dgm:cxn modelId="{5A4343D1-A470-4CEF-B65A-6BFC81C13F4C}" type="presParOf" srcId="{82D57120-80E5-4233-8664-1CDF9ADB68C3}" destId="{DD73AFC3-1449-4DC9-A167-080D146C1012}" srcOrd="3" destOrd="0" presId="urn:microsoft.com/office/officeart/2009/3/layout/StepUpProcess"/>
    <dgm:cxn modelId="{2A073BD5-C6D0-458A-BB28-D7E23126EF0F}" type="presParOf" srcId="{DD73AFC3-1449-4DC9-A167-080D146C1012}" destId="{026240B5-23C1-4535-A8A0-FB8ECBD3BC01}" srcOrd="0" destOrd="0" presId="urn:microsoft.com/office/officeart/2009/3/layout/StepUpProcess"/>
    <dgm:cxn modelId="{8C59F04D-D3D0-4C9E-9422-72E4CE938D84}" type="presParOf" srcId="{82D57120-80E5-4233-8664-1CDF9ADB68C3}" destId="{74EAFF31-426C-4B27-AACB-071F7D21E5FC}" srcOrd="4" destOrd="0" presId="urn:microsoft.com/office/officeart/2009/3/layout/StepUpProcess"/>
    <dgm:cxn modelId="{EFC30867-9BBB-44C2-81CF-C2B8C1293106}" type="presParOf" srcId="{74EAFF31-426C-4B27-AACB-071F7D21E5FC}" destId="{2C355CD8-8029-40A7-A56A-F4B28782AC80}" srcOrd="0" destOrd="0" presId="urn:microsoft.com/office/officeart/2009/3/layout/StepUpProcess"/>
    <dgm:cxn modelId="{BB4BB9D3-3F90-4901-B68A-8883D3139C19}" type="presParOf" srcId="{74EAFF31-426C-4B27-AACB-071F7D21E5FC}" destId="{C126512F-D217-415E-85A9-3047F89D76C7}"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2FE5EF0-E713-4472-ACA8-2C7379C34E9F}" type="doc">
      <dgm:prSet loTypeId="urn:microsoft.com/office/officeart/2008/layout/VerticalAccentList" loCatId="list" qsTypeId="urn:microsoft.com/office/officeart/2005/8/quickstyle/simple1" qsCatId="simple" csTypeId="urn:microsoft.com/office/officeart/2005/8/colors/accent1_2" csCatId="accent1" phldr="1"/>
      <dgm:spPr/>
      <dgm:t>
        <a:bodyPr/>
        <a:lstStyle/>
        <a:p>
          <a:endParaRPr lang="es-ES"/>
        </a:p>
      </dgm:t>
    </dgm:pt>
    <dgm:pt modelId="{CA19A0C2-2D9A-4852-A520-4C46289C362E}">
      <dgm:prSet phldrT="[Texto]" custT="1"/>
      <dgm:spPr/>
      <dgm:t>
        <a:bodyPr/>
        <a:lstStyle/>
        <a:p>
          <a:pPr algn="ctr"/>
          <a:endParaRPr lang="es-ES" sz="2000" b="1" dirty="0"/>
        </a:p>
      </dgm:t>
    </dgm:pt>
    <dgm:pt modelId="{5CCB7C9E-7B78-470E-8192-D02BB24D5527}" type="parTrans" cxnId="{00CC4B89-A177-449A-8AF1-077D98CC8178}">
      <dgm:prSet/>
      <dgm:spPr/>
      <dgm:t>
        <a:bodyPr/>
        <a:lstStyle/>
        <a:p>
          <a:pPr algn="ctr"/>
          <a:endParaRPr lang="es-ES" sz="2000" b="1"/>
        </a:p>
      </dgm:t>
    </dgm:pt>
    <dgm:pt modelId="{33508715-BC20-4A27-B357-FB2D3EAE1CF3}" type="sibTrans" cxnId="{00CC4B89-A177-449A-8AF1-077D98CC8178}">
      <dgm:prSet/>
      <dgm:spPr/>
      <dgm:t>
        <a:bodyPr/>
        <a:lstStyle/>
        <a:p>
          <a:pPr algn="ctr"/>
          <a:endParaRPr lang="es-ES" sz="2000" b="1"/>
        </a:p>
      </dgm:t>
    </dgm:pt>
    <dgm:pt modelId="{9B18D432-D69E-4FC3-A3BD-FF7C13E6745D}">
      <dgm:prSet phldrT="[Texto]" custT="1"/>
      <dgm:spPr/>
      <dgm:t>
        <a:bodyPr/>
        <a:lstStyle/>
        <a:p>
          <a:pPr algn="ctr"/>
          <a:r>
            <a:rPr lang="es-ES" sz="2000" b="1" dirty="0"/>
            <a:t>Principio de democracia deliberativa</a:t>
          </a:r>
        </a:p>
      </dgm:t>
    </dgm:pt>
    <dgm:pt modelId="{D9511ABA-7166-466C-B62C-E7000BE93122}" type="parTrans" cxnId="{9ECBD4EF-1539-4BC9-9934-06C92C07E798}">
      <dgm:prSet/>
      <dgm:spPr/>
      <dgm:t>
        <a:bodyPr/>
        <a:lstStyle/>
        <a:p>
          <a:pPr algn="ctr"/>
          <a:endParaRPr lang="es-ES" sz="2000" b="1"/>
        </a:p>
      </dgm:t>
    </dgm:pt>
    <dgm:pt modelId="{2D9CA414-3672-4FAB-A05B-F6AE44180C2D}" type="sibTrans" cxnId="{9ECBD4EF-1539-4BC9-9934-06C92C07E798}">
      <dgm:prSet/>
      <dgm:spPr/>
      <dgm:t>
        <a:bodyPr/>
        <a:lstStyle/>
        <a:p>
          <a:pPr algn="ctr"/>
          <a:endParaRPr lang="es-ES" sz="2000" b="1"/>
        </a:p>
      </dgm:t>
    </dgm:pt>
    <dgm:pt modelId="{C9E076B2-C27F-44F6-8F5E-1E2F33A7689B}">
      <dgm:prSet phldrT="[Texto]" custT="1"/>
      <dgm:spPr/>
      <dgm:t>
        <a:bodyPr/>
        <a:lstStyle/>
        <a:p>
          <a:pPr algn="ctr"/>
          <a:r>
            <a:rPr lang="es-ES" sz="2000" b="1" dirty="0"/>
            <a:t>Igualdad de minorías</a:t>
          </a:r>
        </a:p>
      </dgm:t>
    </dgm:pt>
    <dgm:pt modelId="{5BED1BDE-6A4D-44D0-B91F-1B32CD380C82}" type="parTrans" cxnId="{449BC3A2-2E67-493A-BACD-F90AAC90D01D}">
      <dgm:prSet/>
      <dgm:spPr/>
      <dgm:t>
        <a:bodyPr/>
        <a:lstStyle/>
        <a:p>
          <a:pPr algn="ctr"/>
          <a:endParaRPr lang="es-ES" sz="2000" b="1"/>
        </a:p>
      </dgm:t>
    </dgm:pt>
    <dgm:pt modelId="{5FED9031-9C8B-47B5-B2FD-EE7068DAFC5F}" type="sibTrans" cxnId="{449BC3A2-2E67-493A-BACD-F90AAC90D01D}">
      <dgm:prSet/>
      <dgm:spPr/>
      <dgm:t>
        <a:bodyPr/>
        <a:lstStyle/>
        <a:p>
          <a:pPr algn="ctr"/>
          <a:endParaRPr lang="es-ES" sz="2000" b="1"/>
        </a:p>
      </dgm:t>
    </dgm:pt>
    <dgm:pt modelId="{3FDF247D-F8C0-4C85-A8DE-1E1389452169}">
      <dgm:prSet phldrT="[Texto]" custT="1"/>
      <dgm:spPr/>
      <dgm:t>
        <a:bodyPr/>
        <a:lstStyle/>
        <a:p>
          <a:pPr algn="ctr"/>
          <a:r>
            <a:rPr lang="es-ES" sz="2000" b="1" dirty="0"/>
            <a:t>Publicidad</a:t>
          </a:r>
        </a:p>
      </dgm:t>
    </dgm:pt>
    <dgm:pt modelId="{788D9295-25A9-4DEA-BCDD-9A118495D538}" type="parTrans" cxnId="{9553D62A-238E-41FC-96F2-AAC60693759B}">
      <dgm:prSet/>
      <dgm:spPr/>
      <dgm:t>
        <a:bodyPr/>
        <a:lstStyle/>
        <a:p>
          <a:pPr algn="ctr"/>
          <a:endParaRPr lang="es-ES" sz="2000" b="1"/>
        </a:p>
      </dgm:t>
    </dgm:pt>
    <dgm:pt modelId="{B33C6C10-5FFA-4905-972C-A3B86733AD01}" type="sibTrans" cxnId="{9553D62A-238E-41FC-96F2-AAC60693759B}">
      <dgm:prSet/>
      <dgm:spPr/>
      <dgm:t>
        <a:bodyPr/>
        <a:lstStyle/>
        <a:p>
          <a:pPr algn="ctr"/>
          <a:endParaRPr lang="es-ES" sz="2000" b="1"/>
        </a:p>
      </dgm:t>
    </dgm:pt>
    <dgm:pt modelId="{60BC91DF-8E8B-44D8-823F-E5218F489FEF}">
      <dgm:prSet custT="1"/>
      <dgm:spPr/>
      <dgm:t>
        <a:bodyPr/>
        <a:lstStyle/>
        <a:p>
          <a:pPr algn="ctr"/>
          <a:r>
            <a:rPr lang="es-MX" sz="2000" b="1" dirty="0"/>
            <a:t>Certeza jurídica</a:t>
          </a:r>
        </a:p>
      </dgm:t>
    </dgm:pt>
    <dgm:pt modelId="{3193C76D-D8D1-4029-9EB8-AEDCF24D28B0}" type="sibTrans" cxnId="{58F8F7C2-3998-4125-A568-BBDA35CE4F53}">
      <dgm:prSet/>
      <dgm:spPr/>
      <dgm:t>
        <a:bodyPr/>
        <a:lstStyle/>
        <a:p>
          <a:pPr algn="ctr"/>
          <a:endParaRPr lang="es-ES" sz="2000" b="1"/>
        </a:p>
      </dgm:t>
    </dgm:pt>
    <dgm:pt modelId="{70F6C714-FA7F-4C84-83B4-F56CBE8170BC}" type="parTrans" cxnId="{58F8F7C2-3998-4125-A568-BBDA35CE4F53}">
      <dgm:prSet/>
      <dgm:spPr/>
      <dgm:t>
        <a:bodyPr/>
        <a:lstStyle/>
        <a:p>
          <a:pPr algn="ctr"/>
          <a:endParaRPr lang="es-ES" sz="2000" b="1"/>
        </a:p>
      </dgm:t>
    </dgm:pt>
    <dgm:pt modelId="{5E9D089A-5373-4890-81DD-981D325C2E96}">
      <dgm:prSet phldrT="[Texto]" custT="1"/>
      <dgm:spPr/>
      <dgm:t>
        <a:bodyPr/>
        <a:lstStyle/>
        <a:p>
          <a:pPr algn="ctr"/>
          <a:r>
            <a:rPr lang="es-ES" sz="2000" b="1" dirty="0"/>
            <a:t>Legalidad</a:t>
          </a:r>
        </a:p>
      </dgm:t>
    </dgm:pt>
    <dgm:pt modelId="{16971B6E-C514-4DAA-A5AF-B7ADFD96B673}" type="sibTrans" cxnId="{41BD4D8F-1BDB-4631-B215-A1FE494D3CCC}">
      <dgm:prSet/>
      <dgm:spPr/>
      <dgm:t>
        <a:bodyPr/>
        <a:lstStyle/>
        <a:p>
          <a:pPr algn="ctr"/>
          <a:endParaRPr lang="es-ES" sz="2000" b="1"/>
        </a:p>
      </dgm:t>
    </dgm:pt>
    <dgm:pt modelId="{584BFC91-D39D-4841-B385-5787C547281F}" type="parTrans" cxnId="{41BD4D8F-1BDB-4631-B215-A1FE494D3CCC}">
      <dgm:prSet/>
      <dgm:spPr/>
      <dgm:t>
        <a:bodyPr/>
        <a:lstStyle/>
        <a:p>
          <a:pPr algn="ctr"/>
          <a:endParaRPr lang="es-ES" sz="2000" b="1"/>
        </a:p>
      </dgm:t>
    </dgm:pt>
    <dgm:pt modelId="{87591D43-127F-4B61-9652-8EAEDFB7EFAA}" type="pres">
      <dgm:prSet presAssocID="{32FE5EF0-E713-4472-ACA8-2C7379C34E9F}" presName="Name0" presStyleCnt="0">
        <dgm:presLayoutVars>
          <dgm:chMax/>
          <dgm:chPref/>
          <dgm:dir/>
        </dgm:presLayoutVars>
      </dgm:prSet>
      <dgm:spPr/>
    </dgm:pt>
    <dgm:pt modelId="{3EB8542C-71B3-4E8C-9FE9-FA6992DECF09}" type="pres">
      <dgm:prSet presAssocID="{CA19A0C2-2D9A-4852-A520-4C46289C362E}" presName="parenttextcomposite" presStyleCnt="0"/>
      <dgm:spPr/>
    </dgm:pt>
    <dgm:pt modelId="{3D2ACBB1-1421-4E90-A0A6-9E9620673602}" type="pres">
      <dgm:prSet presAssocID="{CA19A0C2-2D9A-4852-A520-4C46289C362E}" presName="parenttext" presStyleLbl="revTx" presStyleIdx="0" presStyleCnt="4">
        <dgm:presLayoutVars>
          <dgm:chMax/>
          <dgm:chPref val="2"/>
          <dgm:bulletEnabled val="1"/>
        </dgm:presLayoutVars>
      </dgm:prSet>
      <dgm:spPr/>
    </dgm:pt>
    <dgm:pt modelId="{0840CCA6-54E8-408D-91D7-4D8C54AC979E}" type="pres">
      <dgm:prSet presAssocID="{CA19A0C2-2D9A-4852-A520-4C46289C362E}" presName="composite" presStyleCnt="0"/>
      <dgm:spPr/>
    </dgm:pt>
    <dgm:pt modelId="{2FC48C90-6FD5-45B5-947D-E11C62E261FD}" type="pres">
      <dgm:prSet presAssocID="{CA19A0C2-2D9A-4852-A520-4C46289C362E}" presName="chevron1" presStyleLbl="alignNode1" presStyleIdx="0" presStyleCnt="28"/>
      <dgm:spPr/>
    </dgm:pt>
    <dgm:pt modelId="{E501DE15-9DB4-43F2-AAF6-C5E749F2A1A8}" type="pres">
      <dgm:prSet presAssocID="{CA19A0C2-2D9A-4852-A520-4C46289C362E}" presName="chevron2" presStyleLbl="alignNode1" presStyleIdx="1" presStyleCnt="28"/>
      <dgm:spPr/>
    </dgm:pt>
    <dgm:pt modelId="{F8BA8692-AC07-426A-99A5-C012041D5CC7}" type="pres">
      <dgm:prSet presAssocID="{CA19A0C2-2D9A-4852-A520-4C46289C362E}" presName="chevron3" presStyleLbl="alignNode1" presStyleIdx="2" presStyleCnt="28"/>
      <dgm:spPr/>
    </dgm:pt>
    <dgm:pt modelId="{E8369511-E805-44CB-A98C-DFD950B615E8}" type="pres">
      <dgm:prSet presAssocID="{CA19A0C2-2D9A-4852-A520-4C46289C362E}" presName="chevron4" presStyleLbl="alignNode1" presStyleIdx="3" presStyleCnt="28"/>
      <dgm:spPr/>
    </dgm:pt>
    <dgm:pt modelId="{27E9A527-DF71-4123-AE01-5B0185F6A257}" type="pres">
      <dgm:prSet presAssocID="{CA19A0C2-2D9A-4852-A520-4C46289C362E}" presName="chevron5" presStyleLbl="alignNode1" presStyleIdx="4" presStyleCnt="28"/>
      <dgm:spPr/>
    </dgm:pt>
    <dgm:pt modelId="{CA9A86BE-3FA1-4173-948A-F8475FC3AC74}" type="pres">
      <dgm:prSet presAssocID="{CA19A0C2-2D9A-4852-A520-4C46289C362E}" presName="chevron6" presStyleLbl="alignNode1" presStyleIdx="5" presStyleCnt="28"/>
      <dgm:spPr/>
    </dgm:pt>
    <dgm:pt modelId="{943D3DA5-BB6D-413E-9262-503E9880AF23}" type="pres">
      <dgm:prSet presAssocID="{CA19A0C2-2D9A-4852-A520-4C46289C362E}" presName="chevron7" presStyleLbl="alignNode1" presStyleIdx="6" presStyleCnt="28"/>
      <dgm:spPr/>
    </dgm:pt>
    <dgm:pt modelId="{60334DB8-8A1B-455F-AF9E-E0F6F632A41F}" type="pres">
      <dgm:prSet presAssocID="{CA19A0C2-2D9A-4852-A520-4C46289C362E}" presName="childtext" presStyleLbl="solidFgAcc1" presStyleIdx="0" presStyleCnt="2">
        <dgm:presLayoutVars>
          <dgm:chMax/>
          <dgm:chPref val="0"/>
          <dgm:bulletEnabled val="1"/>
        </dgm:presLayoutVars>
      </dgm:prSet>
      <dgm:spPr/>
    </dgm:pt>
    <dgm:pt modelId="{0F46C540-C60D-484F-B5A4-421A7D9AABDA}" type="pres">
      <dgm:prSet presAssocID="{33508715-BC20-4A27-B357-FB2D3EAE1CF3}" presName="sibTrans" presStyleCnt="0"/>
      <dgm:spPr/>
    </dgm:pt>
    <dgm:pt modelId="{1E0742E5-CA79-4A20-81C3-A41D949E736D}" type="pres">
      <dgm:prSet presAssocID="{C9E076B2-C27F-44F6-8F5E-1E2F33A7689B}" presName="parenttextcomposite" presStyleCnt="0"/>
      <dgm:spPr/>
    </dgm:pt>
    <dgm:pt modelId="{7427B26D-118F-411F-9911-CEE5AE452319}" type="pres">
      <dgm:prSet presAssocID="{C9E076B2-C27F-44F6-8F5E-1E2F33A7689B}" presName="parenttext" presStyleLbl="revTx" presStyleIdx="1" presStyleCnt="4">
        <dgm:presLayoutVars>
          <dgm:chMax/>
          <dgm:chPref val="2"/>
          <dgm:bulletEnabled val="1"/>
        </dgm:presLayoutVars>
      </dgm:prSet>
      <dgm:spPr/>
    </dgm:pt>
    <dgm:pt modelId="{298F6FEE-F1ED-45DF-8373-46222C6248C9}" type="pres">
      <dgm:prSet presAssocID="{C9E076B2-C27F-44F6-8F5E-1E2F33A7689B}" presName="composite" presStyleCnt="0"/>
      <dgm:spPr/>
    </dgm:pt>
    <dgm:pt modelId="{AC94D68C-6904-4443-8CE2-B5C5F2F8A5ED}" type="pres">
      <dgm:prSet presAssocID="{C9E076B2-C27F-44F6-8F5E-1E2F33A7689B}" presName="chevron1" presStyleLbl="alignNode1" presStyleIdx="7" presStyleCnt="28"/>
      <dgm:spPr/>
    </dgm:pt>
    <dgm:pt modelId="{98AC3F7A-5346-42EC-BEB9-B0BA5EC379D7}" type="pres">
      <dgm:prSet presAssocID="{C9E076B2-C27F-44F6-8F5E-1E2F33A7689B}" presName="chevron2" presStyleLbl="alignNode1" presStyleIdx="8" presStyleCnt="28"/>
      <dgm:spPr/>
    </dgm:pt>
    <dgm:pt modelId="{8FB9DAF4-17AC-4F5B-BD0E-15F9EFD88BF0}" type="pres">
      <dgm:prSet presAssocID="{C9E076B2-C27F-44F6-8F5E-1E2F33A7689B}" presName="chevron3" presStyleLbl="alignNode1" presStyleIdx="9" presStyleCnt="28"/>
      <dgm:spPr/>
    </dgm:pt>
    <dgm:pt modelId="{CDE6BB19-D8F7-47A1-B13F-E7BA46F28354}" type="pres">
      <dgm:prSet presAssocID="{C9E076B2-C27F-44F6-8F5E-1E2F33A7689B}" presName="chevron4" presStyleLbl="alignNode1" presStyleIdx="10" presStyleCnt="28"/>
      <dgm:spPr/>
    </dgm:pt>
    <dgm:pt modelId="{B1A49102-9F8D-4B72-9B79-82C9C525E832}" type="pres">
      <dgm:prSet presAssocID="{C9E076B2-C27F-44F6-8F5E-1E2F33A7689B}" presName="chevron5" presStyleLbl="alignNode1" presStyleIdx="11" presStyleCnt="28"/>
      <dgm:spPr/>
    </dgm:pt>
    <dgm:pt modelId="{6AEB54A6-3D70-41C7-9CAB-2976E3D12A4E}" type="pres">
      <dgm:prSet presAssocID="{C9E076B2-C27F-44F6-8F5E-1E2F33A7689B}" presName="chevron6" presStyleLbl="alignNode1" presStyleIdx="12" presStyleCnt="28"/>
      <dgm:spPr/>
    </dgm:pt>
    <dgm:pt modelId="{EE4AA1CB-98D3-4C16-82B5-40DA1F2BA6CB}" type="pres">
      <dgm:prSet presAssocID="{C9E076B2-C27F-44F6-8F5E-1E2F33A7689B}" presName="chevron7" presStyleLbl="alignNode1" presStyleIdx="13" presStyleCnt="28"/>
      <dgm:spPr/>
    </dgm:pt>
    <dgm:pt modelId="{A3776618-EFF8-4166-9E2B-152AA5657720}" type="pres">
      <dgm:prSet presAssocID="{C9E076B2-C27F-44F6-8F5E-1E2F33A7689B}" presName="childtext" presStyleLbl="solidFgAcc1" presStyleIdx="1" presStyleCnt="2">
        <dgm:presLayoutVars>
          <dgm:chMax/>
          <dgm:chPref val="0"/>
          <dgm:bulletEnabled val="1"/>
        </dgm:presLayoutVars>
      </dgm:prSet>
      <dgm:spPr/>
    </dgm:pt>
    <dgm:pt modelId="{17FF16D1-1D8F-4815-81EE-EE8CF5793317}" type="pres">
      <dgm:prSet presAssocID="{5FED9031-9C8B-47B5-B2FD-EE7068DAFC5F}" presName="sibTrans" presStyleCnt="0"/>
      <dgm:spPr/>
    </dgm:pt>
    <dgm:pt modelId="{94818149-CA70-42F3-BA18-62018A1FB6DB}" type="pres">
      <dgm:prSet presAssocID="{60BC91DF-8E8B-44D8-823F-E5218F489FEF}" presName="parenttextcomposite" presStyleCnt="0"/>
      <dgm:spPr/>
    </dgm:pt>
    <dgm:pt modelId="{D0B85CB9-732C-4BA5-963E-13E60DBACA8B}" type="pres">
      <dgm:prSet presAssocID="{60BC91DF-8E8B-44D8-823F-E5218F489FEF}" presName="parenttext" presStyleLbl="revTx" presStyleIdx="2" presStyleCnt="4">
        <dgm:presLayoutVars>
          <dgm:chMax/>
          <dgm:chPref val="2"/>
          <dgm:bulletEnabled val="1"/>
        </dgm:presLayoutVars>
      </dgm:prSet>
      <dgm:spPr/>
    </dgm:pt>
    <dgm:pt modelId="{589AB6FD-EA1F-42EE-B891-40CCB6CA5CA9}" type="pres">
      <dgm:prSet presAssocID="{60BC91DF-8E8B-44D8-823F-E5218F489FEF}" presName="parallelogramComposite" presStyleCnt="0"/>
      <dgm:spPr/>
    </dgm:pt>
    <dgm:pt modelId="{4B09EA26-8A6F-4ECA-9000-B6D3954C8577}" type="pres">
      <dgm:prSet presAssocID="{60BC91DF-8E8B-44D8-823F-E5218F489FEF}" presName="parallelogram1" presStyleLbl="alignNode1" presStyleIdx="14" presStyleCnt="28"/>
      <dgm:spPr/>
    </dgm:pt>
    <dgm:pt modelId="{27F3CE81-783C-4774-BFBE-BDEA62547498}" type="pres">
      <dgm:prSet presAssocID="{60BC91DF-8E8B-44D8-823F-E5218F489FEF}" presName="parallelogram2" presStyleLbl="alignNode1" presStyleIdx="15" presStyleCnt="28"/>
      <dgm:spPr/>
    </dgm:pt>
    <dgm:pt modelId="{D499CC0B-6084-4E66-9752-E383E46A74D1}" type="pres">
      <dgm:prSet presAssocID="{60BC91DF-8E8B-44D8-823F-E5218F489FEF}" presName="parallelogram3" presStyleLbl="alignNode1" presStyleIdx="16" presStyleCnt="28"/>
      <dgm:spPr/>
    </dgm:pt>
    <dgm:pt modelId="{8DC6C1F4-0990-4C8C-8A11-E77EF72E429A}" type="pres">
      <dgm:prSet presAssocID="{60BC91DF-8E8B-44D8-823F-E5218F489FEF}" presName="parallelogram4" presStyleLbl="alignNode1" presStyleIdx="17" presStyleCnt="28"/>
      <dgm:spPr/>
    </dgm:pt>
    <dgm:pt modelId="{A6A03C8B-3051-4500-B683-F7595F875F8F}" type="pres">
      <dgm:prSet presAssocID="{60BC91DF-8E8B-44D8-823F-E5218F489FEF}" presName="parallelogram5" presStyleLbl="alignNode1" presStyleIdx="18" presStyleCnt="28"/>
      <dgm:spPr/>
    </dgm:pt>
    <dgm:pt modelId="{5A5620D3-47C3-44EB-81B8-65E2C74C2AA1}" type="pres">
      <dgm:prSet presAssocID="{60BC91DF-8E8B-44D8-823F-E5218F489FEF}" presName="parallelogram6" presStyleLbl="alignNode1" presStyleIdx="19" presStyleCnt="28"/>
      <dgm:spPr/>
    </dgm:pt>
    <dgm:pt modelId="{15F0C469-B0B5-44C2-94FB-B1EBAD45B795}" type="pres">
      <dgm:prSet presAssocID="{60BC91DF-8E8B-44D8-823F-E5218F489FEF}" presName="parallelogram7" presStyleLbl="alignNode1" presStyleIdx="20" presStyleCnt="28"/>
      <dgm:spPr/>
    </dgm:pt>
    <dgm:pt modelId="{2141FED4-E3BA-4B17-8921-F03BF8ACCF54}" type="pres">
      <dgm:prSet presAssocID="{3193C76D-D8D1-4029-9EB8-AEDCF24D28B0}" presName="sibTrans" presStyleCnt="0"/>
      <dgm:spPr/>
    </dgm:pt>
    <dgm:pt modelId="{7E58AAD2-CFE6-4E77-85A6-6FD22A6E6307}" type="pres">
      <dgm:prSet presAssocID="{3FDF247D-F8C0-4C85-A8DE-1E1389452169}" presName="parenttextcomposite" presStyleCnt="0"/>
      <dgm:spPr/>
    </dgm:pt>
    <dgm:pt modelId="{FEB5AB32-DE29-4789-9CE3-C249D98364C9}" type="pres">
      <dgm:prSet presAssocID="{3FDF247D-F8C0-4C85-A8DE-1E1389452169}" presName="parenttext" presStyleLbl="revTx" presStyleIdx="3" presStyleCnt="4">
        <dgm:presLayoutVars>
          <dgm:chMax/>
          <dgm:chPref val="2"/>
          <dgm:bulletEnabled val="1"/>
        </dgm:presLayoutVars>
      </dgm:prSet>
      <dgm:spPr/>
    </dgm:pt>
    <dgm:pt modelId="{DDF1C8C1-2074-41E7-A262-C266DA539F36}" type="pres">
      <dgm:prSet presAssocID="{3FDF247D-F8C0-4C85-A8DE-1E1389452169}" presName="parallelogramComposite" presStyleCnt="0"/>
      <dgm:spPr/>
    </dgm:pt>
    <dgm:pt modelId="{ECE31C02-D372-4A3F-ADA0-3E40B45F89F7}" type="pres">
      <dgm:prSet presAssocID="{3FDF247D-F8C0-4C85-A8DE-1E1389452169}" presName="parallelogram1" presStyleLbl="alignNode1" presStyleIdx="21" presStyleCnt="28"/>
      <dgm:spPr/>
    </dgm:pt>
    <dgm:pt modelId="{30D2D49A-7C11-4973-8CDB-A8520F072C3E}" type="pres">
      <dgm:prSet presAssocID="{3FDF247D-F8C0-4C85-A8DE-1E1389452169}" presName="parallelogram2" presStyleLbl="alignNode1" presStyleIdx="22" presStyleCnt="28"/>
      <dgm:spPr/>
    </dgm:pt>
    <dgm:pt modelId="{75C216C4-6E53-4C96-BE87-7F6A10A2B7AC}" type="pres">
      <dgm:prSet presAssocID="{3FDF247D-F8C0-4C85-A8DE-1E1389452169}" presName="parallelogram3" presStyleLbl="alignNode1" presStyleIdx="23" presStyleCnt="28"/>
      <dgm:spPr/>
    </dgm:pt>
    <dgm:pt modelId="{8AFB821A-FA70-4DE0-9CFF-5901473A2AC9}" type="pres">
      <dgm:prSet presAssocID="{3FDF247D-F8C0-4C85-A8DE-1E1389452169}" presName="parallelogram4" presStyleLbl="alignNode1" presStyleIdx="24" presStyleCnt="28"/>
      <dgm:spPr/>
    </dgm:pt>
    <dgm:pt modelId="{F0249837-5884-4729-A489-13968D77209A}" type="pres">
      <dgm:prSet presAssocID="{3FDF247D-F8C0-4C85-A8DE-1E1389452169}" presName="parallelogram5" presStyleLbl="alignNode1" presStyleIdx="25" presStyleCnt="28"/>
      <dgm:spPr/>
    </dgm:pt>
    <dgm:pt modelId="{49D4E8C2-009D-4B49-8FC9-9F10E181D43A}" type="pres">
      <dgm:prSet presAssocID="{3FDF247D-F8C0-4C85-A8DE-1E1389452169}" presName="parallelogram6" presStyleLbl="alignNode1" presStyleIdx="26" presStyleCnt="28"/>
      <dgm:spPr/>
    </dgm:pt>
    <dgm:pt modelId="{E875E012-BB6B-45A4-9F4A-19E401DB149C}" type="pres">
      <dgm:prSet presAssocID="{3FDF247D-F8C0-4C85-A8DE-1E1389452169}" presName="parallelogram7" presStyleLbl="alignNode1" presStyleIdx="27" presStyleCnt="28"/>
      <dgm:spPr/>
    </dgm:pt>
  </dgm:ptLst>
  <dgm:cxnLst>
    <dgm:cxn modelId="{50BD8F1C-4627-4B0F-B058-B6D0BB5FCB02}" type="presOf" srcId="{3FDF247D-F8C0-4C85-A8DE-1E1389452169}" destId="{FEB5AB32-DE29-4789-9CE3-C249D98364C9}" srcOrd="0" destOrd="0" presId="urn:microsoft.com/office/officeart/2008/layout/VerticalAccentList"/>
    <dgm:cxn modelId="{9553D62A-238E-41FC-96F2-AAC60693759B}" srcId="{32FE5EF0-E713-4472-ACA8-2C7379C34E9F}" destId="{3FDF247D-F8C0-4C85-A8DE-1E1389452169}" srcOrd="3" destOrd="0" parTransId="{788D9295-25A9-4DEA-BCDD-9A118495D538}" sibTransId="{B33C6C10-5FFA-4905-972C-A3B86733AD01}"/>
    <dgm:cxn modelId="{40950E42-1259-4957-B725-144CAD2EEC4A}" type="presOf" srcId="{60BC91DF-8E8B-44D8-823F-E5218F489FEF}" destId="{D0B85CB9-732C-4BA5-963E-13E60DBACA8B}" srcOrd="0" destOrd="0" presId="urn:microsoft.com/office/officeart/2008/layout/VerticalAccentList"/>
    <dgm:cxn modelId="{11D7735B-2F78-4A9D-8DDD-45C884D04045}" type="presOf" srcId="{C9E076B2-C27F-44F6-8F5E-1E2F33A7689B}" destId="{7427B26D-118F-411F-9911-CEE5AE452319}" srcOrd="0" destOrd="0" presId="urn:microsoft.com/office/officeart/2008/layout/VerticalAccentList"/>
    <dgm:cxn modelId="{AE79EB5C-FB5B-4321-85C1-18BFFA858F13}" type="presOf" srcId="{9B18D432-D69E-4FC3-A3BD-FF7C13E6745D}" destId="{60334DB8-8A1B-455F-AF9E-E0F6F632A41F}" srcOrd="0" destOrd="0" presId="urn:microsoft.com/office/officeart/2008/layout/VerticalAccentList"/>
    <dgm:cxn modelId="{D2BCE366-400E-406D-9E09-FAE64DC908C6}" type="presOf" srcId="{32FE5EF0-E713-4472-ACA8-2C7379C34E9F}" destId="{87591D43-127F-4B61-9652-8EAEDFB7EFAA}" srcOrd="0" destOrd="0" presId="urn:microsoft.com/office/officeart/2008/layout/VerticalAccentList"/>
    <dgm:cxn modelId="{575FAC6E-7374-4C88-AB85-CC1B4D3D50CF}" type="presOf" srcId="{5E9D089A-5373-4890-81DD-981D325C2E96}" destId="{A3776618-EFF8-4166-9E2B-152AA5657720}" srcOrd="0" destOrd="0" presId="urn:microsoft.com/office/officeart/2008/layout/VerticalAccentList"/>
    <dgm:cxn modelId="{A39F7275-96DD-4F65-BE4E-145A265658F4}" type="presOf" srcId="{CA19A0C2-2D9A-4852-A520-4C46289C362E}" destId="{3D2ACBB1-1421-4E90-A0A6-9E9620673602}" srcOrd="0" destOrd="0" presId="urn:microsoft.com/office/officeart/2008/layout/VerticalAccentList"/>
    <dgm:cxn modelId="{00CC4B89-A177-449A-8AF1-077D98CC8178}" srcId="{32FE5EF0-E713-4472-ACA8-2C7379C34E9F}" destId="{CA19A0C2-2D9A-4852-A520-4C46289C362E}" srcOrd="0" destOrd="0" parTransId="{5CCB7C9E-7B78-470E-8192-D02BB24D5527}" sibTransId="{33508715-BC20-4A27-B357-FB2D3EAE1CF3}"/>
    <dgm:cxn modelId="{41BD4D8F-1BDB-4631-B215-A1FE494D3CCC}" srcId="{C9E076B2-C27F-44F6-8F5E-1E2F33A7689B}" destId="{5E9D089A-5373-4890-81DD-981D325C2E96}" srcOrd="0" destOrd="0" parTransId="{584BFC91-D39D-4841-B385-5787C547281F}" sibTransId="{16971B6E-C514-4DAA-A5AF-B7ADFD96B673}"/>
    <dgm:cxn modelId="{449BC3A2-2E67-493A-BACD-F90AAC90D01D}" srcId="{32FE5EF0-E713-4472-ACA8-2C7379C34E9F}" destId="{C9E076B2-C27F-44F6-8F5E-1E2F33A7689B}" srcOrd="1" destOrd="0" parTransId="{5BED1BDE-6A4D-44D0-B91F-1B32CD380C82}" sibTransId="{5FED9031-9C8B-47B5-B2FD-EE7068DAFC5F}"/>
    <dgm:cxn modelId="{58F8F7C2-3998-4125-A568-BBDA35CE4F53}" srcId="{32FE5EF0-E713-4472-ACA8-2C7379C34E9F}" destId="{60BC91DF-8E8B-44D8-823F-E5218F489FEF}" srcOrd="2" destOrd="0" parTransId="{70F6C714-FA7F-4C84-83B4-F56CBE8170BC}" sibTransId="{3193C76D-D8D1-4029-9EB8-AEDCF24D28B0}"/>
    <dgm:cxn modelId="{9ECBD4EF-1539-4BC9-9934-06C92C07E798}" srcId="{CA19A0C2-2D9A-4852-A520-4C46289C362E}" destId="{9B18D432-D69E-4FC3-A3BD-FF7C13E6745D}" srcOrd="0" destOrd="0" parTransId="{D9511ABA-7166-466C-B62C-E7000BE93122}" sibTransId="{2D9CA414-3672-4FAB-A05B-F6AE44180C2D}"/>
    <dgm:cxn modelId="{783CE455-9D43-4E58-B886-AEFD4C3FA349}" type="presParOf" srcId="{87591D43-127F-4B61-9652-8EAEDFB7EFAA}" destId="{3EB8542C-71B3-4E8C-9FE9-FA6992DECF09}" srcOrd="0" destOrd="0" presId="urn:microsoft.com/office/officeart/2008/layout/VerticalAccentList"/>
    <dgm:cxn modelId="{CCE076B9-7014-46C3-AA74-B19E6F34BA3C}" type="presParOf" srcId="{3EB8542C-71B3-4E8C-9FE9-FA6992DECF09}" destId="{3D2ACBB1-1421-4E90-A0A6-9E9620673602}" srcOrd="0" destOrd="0" presId="urn:microsoft.com/office/officeart/2008/layout/VerticalAccentList"/>
    <dgm:cxn modelId="{7BCDCF8F-0566-476D-9465-70F55D6D2B90}" type="presParOf" srcId="{87591D43-127F-4B61-9652-8EAEDFB7EFAA}" destId="{0840CCA6-54E8-408D-91D7-4D8C54AC979E}" srcOrd="1" destOrd="0" presId="urn:microsoft.com/office/officeart/2008/layout/VerticalAccentList"/>
    <dgm:cxn modelId="{CA27CFE6-7CA2-4E5B-A12B-29084A74DA60}" type="presParOf" srcId="{0840CCA6-54E8-408D-91D7-4D8C54AC979E}" destId="{2FC48C90-6FD5-45B5-947D-E11C62E261FD}" srcOrd="0" destOrd="0" presId="urn:microsoft.com/office/officeart/2008/layout/VerticalAccentList"/>
    <dgm:cxn modelId="{AB1BA09D-E6FB-4625-895E-A0CFB6D26AC5}" type="presParOf" srcId="{0840CCA6-54E8-408D-91D7-4D8C54AC979E}" destId="{E501DE15-9DB4-43F2-AAF6-C5E749F2A1A8}" srcOrd="1" destOrd="0" presId="urn:microsoft.com/office/officeart/2008/layout/VerticalAccentList"/>
    <dgm:cxn modelId="{2D098FE0-33B8-426B-B492-EDF35320FD80}" type="presParOf" srcId="{0840CCA6-54E8-408D-91D7-4D8C54AC979E}" destId="{F8BA8692-AC07-426A-99A5-C012041D5CC7}" srcOrd="2" destOrd="0" presId="urn:microsoft.com/office/officeart/2008/layout/VerticalAccentList"/>
    <dgm:cxn modelId="{BCDAE5EE-BC6B-4E49-A1D1-CF7877602E1D}" type="presParOf" srcId="{0840CCA6-54E8-408D-91D7-4D8C54AC979E}" destId="{E8369511-E805-44CB-A98C-DFD950B615E8}" srcOrd="3" destOrd="0" presId="urn:microsoft.com/office/officeart/2008/layout/VerticalAccentList"/>
    <dgm:cxn modelId="{A975BD73-704D-4419-BB2D-E115B4B9726F}" type="presParOf" srcId="{0840CCA6-54E8-408D-91D7-4D8C54AC979E}" destId="{27E9A527-DF71-4123-AE01-5B0185F6A257}" srcOrd="4" destOrd="0" presId="urn:microsoft.com/office/officeart/2008/layout/VerticalAccentList"/>
    <dgm:cxn modelId="{CBDC2F81-1479-4BD2-8530-334E6261EB88}" type="presParOf" srcId="{0840CCA6-54E8-408D-91D7-4D8C54AC979E}" destId="{CA9A86BE-3FA1-4173-948A-F8475FC3AC74}" srcOrd="5" destOrd="0" presId="urn:microsoft.com/office/officeart/2008/layout/VerticalAccentList"/>
    <dgm:cxn modelId="{2D0C3FE9-D825-49B1-9C3E-5EB86AE8D9C0}" type="presParOf" srcId="{0840CCA6-54E8-408D-91D7-4D8C54AC979E}" destId="{943D3DA5-BB6D-413E-9262-503E9880AF23}" srcOrd="6" destOrd="0" presId="urn:microsoft.com/office/officeart/2008/layout/VerticalAccentList"/>
    <dgm:cxn modelId="{163ED9EC-F94B-4AC9-9395-11E37C75303F}" type="presParOf" srcId="{0840CCA6-54E8-408D-91D7-4D8C54AC979E}" destId="{60334DB8-8A1B-455F-AF9E-E0F6F632A41F}" srcOrd="7" destOrd="0" presId="urn:microsoft.com/office/officeart/2008/layout/VerticalAccentList"/>
    <dgm:cxn modelId="{6F173CA1-CC76-4C14-8664-FABBCC3759B7}" type="presParOf" srcId="{87591D43-127F-4B61-9652-8EAEDFB7EFAA}" destId="{0F46C540-C60D-484F-B5A4-421A7D9AABDA}" srcOrd="2" destOrd="0" presId="urn:microsoft.com/office/officeart/2008/layout/VerticalAccentList"/>
    <dgm:cxn modelId="{8302AC95-0424-46FD-8EEC-3C79BCB3715D}" type="presParOf" srcId="{87591D43-127F-4B61-9652-8EAEDFB7EFAA}" destId="{1E0742E5-CA79-4A20-81C3-A41D949E736D}" srcOrd="3" destOrd="0" presId="urn:microsoft.com/office/officeart/2008/layout/VerticalAccentList"/>
    <dgm:cxn modelId="{DF48B7C1-59C6-4F76-95A6-FC4FF8F8AE75}" type="presParOf" srcId="{1E0742E5-CA79-4A20-81C3-A41D949E736D}" destId="{7427B26D-118F-411F-9911-CEE5AE452319}" srcOrd="0" destOrd="0" presId="urn:microsoft.com/office/officeart/2008/layout/VerticalAccentList"/>
    <dgm:cxn modelId="{E9222AB6-7ACE-46E1-AF1D-993ADF576A2E}" type="presParOf" srcId="{87591D43-127F-4B61-9652-8EAEDFB7EFAA}" destId="{298F6FEE-F1ED-45DF-8373-46222C6248C9}" srcOrd="4" destOrd="0" presId="urn:microsoft.com/office/officeart/2008/layout/VerticalAccentList"/>
    <dgm:cxn modelId="{36112001-5D58-4E7C-B79A-CA28382A611F}" type="presParOf" srcId="{298F6FEE-F1ED-45DF-8373-46222C6248C9}" destId="{AC94D68C-6904-4443-8CE2-B5C5F2F8A5ED}" srcOrd="0" destOrd="0" presId="urn:microsoft.com/office/officeart/2008/layout/VerticalAccentList"/>
    <dgm:cxn modelId="{A2071D06-0908-4641-8ED1-206C8979E3F5}" type="presParOf" srcId="{298F6FEE-F1ED-45DF-8373-46222C6248C9}" destId="{98AC3F7A-5346-42EC-BEB9-B0BA5EC379D7}" srcOrd="1" destOrd="0" presId="urn:microsoft.com/office/officeart/2008/layout/VerticalAccentList"/>
    <dgm:cxn modelId="{DDC7CBDE-C95F-4995-B745-B8D8F19BB1C0}" type="presParOf" srcId="{298F6FEE-F1ED-45DF-8373-46222C6248C9}" destId="{8FB9DAF4-17AC-4F5B-BD0E-15F9EFD88BF0}" srcOrd="2" destOrd="0" presId="urn:microsoft.com/office/officeart/2008/layout/VerticalAccentList"/>
    <dgm:cxn modelId="{3AD9478A-2241-4E7A-A9B8-FB0E39E66EE4}" type="presParOf" srcId="{298F6FEE-F1ED-45DF-8373-46222C6248C9}" destId="{CDE6BB19-D8F7-47A1-B13F-E7BA46F28354}" srcOrd="3" destOrd="0" presId="urn:microsoft.com/office/officeart/2008/layout/VerticalAccentList"/>
    <dgm:cxn modelId="{6B38662E-B02E-4F27-904B-F254E5835205}" type="presParOf" srcId="{298F6FEE-F1ED-45DF-8373-46222C6248C9}" destId="{B1A49102-9F8D-4B72-9B79-82C9C525E832}" srcOrd="4" destOrd="0" presId="urn:microsoft.com/office/officeart/2008/layout/VerticalAccentList"/>
    <dgm:cxn modelId="{1DAE4785-C946-4A4F-A6F1-8151A9FCD940}" type="presParOf" srcId="{298F6FEE-F1ED-45DF-8373-46222C6248C9}" destId="{6AEB54A6-3D70-41C7-9CAB-2976E3D12A4E}" srcOrd="5" destOrd="0" presId="urn:microsoft.com/office/officeart/2008/layout/VerticalAccentList"/>
    <dgm:cxn modelId="{03B7A973-7881-469E-A896-27CF57B66696}" type="presParOf" srcId="{298F6FEE-F1ED-45DF-8373-46222C6248C9}" destId="{EE4AA1CB-98D3-4C16-82B5-40DA1F2BA6CB}" srcOrd="6" destOrd="0" presId="urn:microsoft.com/office/officeart/2008/layout/VerticalAccentList"/>
    <dgm:cxn modelId="{9337AC11-5D8B-4ACB-BFDA-B12E6F2A43F3}" type="presParOf" srcId="{298F6FEE-F1ED-45DF-8373-46222C6248C9}" destId="{A3776618-EFF8-4166-9E2B-152AA5657720}" srcOrd="7" destOrd="0" presId="urn:microsoft.com/office/officeart/2008/layout/VerticalAccentList"/>
    <dgm:cxn modelId="{DF52BC1C-2CAC-4FB7-A50E-5C5B339B4EE6}" type="presParOf" srcId="{87591D43-127F-4B61-9652-8EAEDFB7EFAA}" destId="{17FF16D1-1D8F-4815-81EE-EE8CF5793317}" srcOrd="5" destOrd="0" presId="urn:microsoft.com/office/officeart/2008/layout/VerticalAccentList"/>
    <dgm:cxn modelId="{28F5B73D-483F-486D-974F-A44798EF3B8F}" type="presParOf" srcId="{87591D43-127F-4B61-9652-8EAEDFB7EFAA}" destId="{94818149-CA70-42F3-BA18-62018A1FB6DB}" srcOrd="6" destOrd="0" presId="urn:microsoft.com/office/officeart/2008/layout/VerticalAccentList"/>
    <dgm:cxn modelId="{BB8C1892-7E40-4ADE-A45C-F20446DCC79E}" type="presParOf" srcId="{94818149-CA70-42F3-BA18-62018A1FB6DB}" destId="{D0B85CB9-732C-4BA5-963E-13E60DBACA8B}" srcOrd="0" destOrd="0" presId="urn:microsoft.com/office/officeart/2008/layout/VerticalAccentList"/>
    <dgm:cxn modelId="{9670E441-EB75-470D-AFA0-E94A0DC29367}" type="presParOf" srcId="{87591D43-127F-4B61-9652-8EAEDFB7EFAA}" destId="{589AB6FD-EA1F-42EE-B891-40CCB6CA5CA9}" srcOrd="7" destOrd="0" presId="urn:microsoft.com/office/officeart/2008/layout/VerticalAccentList"/>
    <dgm:cxn modelId="{B501D8A7-D9F9-4341-802E-1D0E061DD08E}" type="presParOf" srcId="{589AB6FD-EA1F-42EE-B891-40CCB6CA5CA9}" destId="{4B09EA26-8A6F-4ECA-9000-B6D3954C8577}" srcOrd="0" destOrd="0" presId="urn:microsoft.com/office/officeart/2008/layout/VerticalAccentList"/>
    <dgm:cxn modelId="{208A467D-A7B5-49FC-9001-374F8222D591}" type="presParOf" srcId="{589AB6FD-EA1F-42EE-B891-40CCB6CA5CA9}" destId="{27F3CE81-783C-4774-BFBE-BDEA62547498}" srcOrd="1" destOrd="0" presId="urn:microsoft.com/office/officeart/2008/layout/VerticalAccentList"/>
    <dgm:cxn modelId="{CC4D16C4-BFAE-4BF3-B6FA-1641E03BDA36}" type="presParOf" srcId="{589AB6FD-EA1F-42EE-B891-40CCB6CA5CA9}" destId="{D499CC0B-6084-4E66-9752-E383E46A74D1}" srcOrd="2" destOrd="0" presId="urn:microsoft.com/office/officeart/2008/layout/VerticalAccentList"/>
    <dgm:cxn modelId="{566EF0CB-942F-4DFE-900B-C9FBEEDB948C}" type="presParOf" srcId="{589AB6FD-EA1F-42EE-B891-40CCB6CA5CA9}" destId="{8DC6C1F4-0990-4C8C-8A11-E77EF72E429A}" srcOrd="3" destOrd="0" presId="urn:microsoft.com/office/officeart/2008/layout/VerticalAccentList"/>
    <dgm:cxn modelId="{F84FACB4-86DF-42E1-8F44-4F126FA2A705}" type="presParOf" srcId="{589AB6FD-EA1F-42EE-B891-40CCB6CA5CA9}" destId="{A6A03C8B-3051-4500-B683-F7595F875F8F}" srcOrd="4" destOrd="0" presId="urn:microsoft.com/office/officeart/2008/layout/VerticalAccentList"/>
    <dgm:cxn modelId="{E9CCE518-771D-467A-B3C7-55770403205F}" type="presParOf" srcId="{589AB6FD-EA1F-42EE-B891-40CCB6CA5CA9}" destId="{5A5620D3-47C3-44EB-81B8-65E2C74C2AA1}" srcOrd="5" destOrd="0" presId="urn:microsoft.com/office/officeart/2008/layout/VerticalAccentList"/>
    <dgm:cxn modelId="{88DBC99A-96A8-4A5F-BF1A-31164662C79C}" type="presParOf" srcId="{589AB6FD-EA1F-42EE-B891-40CCB6CA5CA9}" destId="{15F0C469-B0B5-44C2-94FB-B1EBAD45B795}" srcOrd="6" destOrd="0" presId="urn:microsoft.com/office/officeart/2008/layout/VerticalAccentList"/>
    <dgm:cxn modelId="{C67FC492-070D-4A6B-AF70-8799FD81AB07}" type="presParOf" srcId="{87591D43-127F-4B61-9652-8EAEDFB7EFAA}" destId="{2141FED4-E3BA-4B17-8921-F03BF8ACCF54}" srcOrd="8" destOrd="0" presId="urn:microsoft.com/office/officeart/2008/layout/VerticalAccentList"/>
    <dgm:cxn modelId="{90E28710-590A-4795-A138-D0B701F42742}" type="presParOf" srcId="{87591D43-127F-4B61-9652-8EAEDFB7EFAA}" destId="{7E58AAD2-CFE6-4E77-85A6-6FD22A6E6307}" srcOrd="9" destOrd="0" presId="urn:microsoft.com/office/officeart/2008/layout/VerticalAccentList"/>
    <dgm:cxn modelId="{498866B3-84B2-4667-A0F5-EBC32EDAA0A8}" type="presParOf" srcId="{7E58AAD2-CFE6-4E77-85A6-6FD22A6E6307}" destId="{FEB5AB32-DE29-4789-9CE3-C249D98364C9}" srcOrd="0" destOrd="0" presId="urn:microsoft.com/office/officeart/2008/layout/VerticalAccentList"/>
    <dgm:cxn modelId="{5132773C-8B09-4DE6-B2F5-74E68B08EF27}" type="presParOf" srcId="{87591D43-127F-4B61-9652-8EAEDFB7EFAA}" destId="{DDF1C8C1-2074-41E7-A262-C266DA539F36}" srcOrd="10" destOrd="0" presId="urn:microsoft.com/office/officeart/2008/layout/VerticalAccentList"/>
    <dgm:cxn modelId="{38A4650D-2138-44B4-B4F2-426052291FEE}" type="presParOf" srcId="{DDF1C8C1-2074-41E7-A262-C266DA539F36}" destId="{ECE31C02-D372-4A3F-ADA0-3E40B45F89F7}" srcOrd="0" destOrd="0" presId="urn:microsoft.com/office/officeart/2008/layout/VerticalAccentList"/>
    <dgm:cxn modelId="{66F31E76-A668-4D31-A96F-92C645B19145}" type="presParOf" srcId="{DDF1C8C1-2074-41E7-A262-C266DA539F36}" destId="{30D2D49A-7C11-4973-8CDB-A8520F072C3E}" srcOrd="1" destOrd="0" presId="urn:microsoft.com/office/officeart/2008/layout/VerticalAccentList"/>
    <dgm:cxn modelId="{742C7E62-0B65-46D7-81CC-F70745750812}" type="presParOf" srcId="{DDF1C8C1-2074-41E7-A262-C266DA539F36}" destId="{75C216C4-6E53-4C96-BE87-7F6A10A2B7AC}" srcOrd="2" destOrd="0" presId="urn:microsoft.com/office/officeart/2008/layout/VerticalAccentList"/>
    <dgm:cxn modelId="{555C50D4-47A7-4426-829C-9C9AC78D1F5E}" type="presParOf" srcId="{DDF1C8C1-2074-41E7-A262-C266DA539F36}" destId="{8AFB821A-FA70-4DE0-9CFF-5901473A2AC9}" srcOrd="3" destOrd="0" presId="urn:microsoft.com/office/officeart/2008/layout/VerticalAccentList"/>
    <dgm:cxn modelId="{4C592820-90EC-4424-B816-9B8798243624}" type="presParOf" srcId="{DDF1C8C1-2074-41E7-A262-C266DA539F36}" destId="{F0249837-5884-4729-A489-13968D77209A}" srcOrd="4" destOrd="0" presId="urn:microsoft.com/office/officeart/2008/layout/VerticalAccentList"/>
    <dgm:cxn modelId="{8E44BF3F-EF29-4C6F-BD1D-B39BB91EAC59}" type="presParOf" srcId="{DDF1C8C1-2074-41E7-A262-C266DA539F36}" destId="{49D4E8C2-009D-4B49-8FC9-9F10E181D43A}" srcOrd="5" destOrd="0" presId="urn:microsoft.com/office/officeart/2008/layout/VerticalAccentList"/>
    <dgm:cxn modelId="{7A091C31-590B-4C15-8A6B-6E75501A1707}" type="presParOf" srcId="{DDF1C8C1-2074-41E7-A262-C266DA539F36}" destId="{E875E012-BB6B-45A4-9F4A-19E401DB149C}" srcOrd="6" destOrd="0" presId="urn:microsoft.com/office/officeart/2008/layout/Vertical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159DF10-87B8-4963-AFC8-2DDFF9A215A7}" type="doc">
      <dgm:prSet loTypeId="urn:microsoft.com/office/officeart/2008/layout/AlternatingHexagons" loCatId="list" qsTypeId="urn:microsoft.com/office/officeart/2005/8/quickstyle/simple1" qsCatId="simple" csTypeId="urn:microsoft.com/office/officeart/2005/8/colors/accent2_1" csCatId="accent2" phldr="1"/>
      <dgm:spPr/>
      <dgm:t>
        <a:bodyPr/>
        <a:lstStyle/>
        <a:p>
          <a:endParaRPr lang="es-MX"/>
        </a:p>
      </dgm:t>
    </dgm:pt>
    <dgm:pt modelId="{D9094CA6-E629-4B50-BA0F-7943B33296FF}">
      <dgm:prSet phldrT="[Texto]" custT="1"/>
      <dgm:spPr/>
      <dgm:t>
        <a:bodyPr/>
        <a:lstStyle/>
        <a:p>
          <a:r>
            <a:rPr lang="es-MX" sz="1400" dirty="0"/>
            <a:t>Previa</a:t>
          </a:r>
        </a:p>
      </dgm:t>
    </dgm:pt>
    <dgm:pt modelId="{9F41CAD1-94F2-4A52-A295-B30108D0F574}" type="parTrans" cxnId="{0FE37BBF-7878-414C-862D-56E2A5527C83}">
      <dgm:prSet/>
      <dgm:spPr/>
      <dgm:t>
        <a:bodyPr/>
        <a:lstStyle/>
        <a:p>
          <a:endParaRPr lang="es-MX" sz="1400"/>
        </a:p>
      </dgm:t>
    </dgm:pt>
    <dgm:pt modelId="{E8C2A1AC-AFB1-49A2-9A45-7E2F1B68C10A}" type="sibTrans" cxnId="{0FE37BBF-7878-414C-862D-56E2A5527C83}">
      <dgm:prSet custT="1"/>
      <dgm:spPr/>
      <dgm:t>
        <a:bodyPr/>
        <a:lstStyle/>
        <a:p>
          <a:endParaRPr lang="es-MX" sz="1400"/>
        </a:p>
      </dgm:t>
    </dgm:pt>
    <dgm:pt modelId="{936262E1-8776-4071-B3BE-C485C88C0519}">
      <dgm:prSet phldrT="[Texto]" custT="1"/>
      <dgm:spPr/>
      <dgm:t>
        <a:bodyPr/>
        <a:lstStyle/>
        <a:p>
          <a:r>
            <a:rPr lang="es-MX" sz="1400" dirty="0"/>
            <a:t>Libre</a:t>
          </a:r>
        </a:p>
      </dgm:t>
    </dgm:pt>
    <dgm:pt modelId="{7A0F38BA-696E-42B8-8280-45EFDA8F619F}" type="parTrans" cxnId="{894C773B-0233-43B0-A550-E6BDBE5F6FD5}">
      <dgm:prSet/>
      <dgm:spPr/>
      <dgm:t>
        <a:bodyPr/>
        <a:lstStyle/>
        <a:p>
          <a:endParaRPr lang="es-MX" sz="1400"/>
        </a:p>
      </dgm:t>
    </dgm:pt>
    <dgm:pt modelId="{BF3F6765-01FF-442C-87EB-B8D8286CD3CA}" type="sibTrans" cxnId="{894C773B-0233-43B0-A550-E6BDBE5F6FD5}">
      <dgm:prSet/>
      <dgm:spPr/>
      <dgm:t>
        <a:bodyPr/>
        <a:lstStyle/>
        <a:p>
          <a:endParaRPr lang="es-MX" sz="1400"/>
        </a:p>
      </dgm:t>
    </dgm:pt>
    <dgm:pt modelId="{5BB2638B-8477-4112-89DA-4B48579113B4}">
      <dgm:prSet phldrT="[Texto]" custT="1"/>
      <dgm:spPr/>
      <dgm:t>
        <a:bodyPr/>
        <a:lstStyle/>
        <a:p>
          <a:r>
            <a:rPr lang="es-MX" sz="1400" dirty="0"/>
            <a:t>Informada</a:t>
          </a:r>
        </a:p>
      </dgm:t>
    </dgm:pt>
    <dgm:pt modelId="{96A5E833-0570-49C2-95D9-6FBFA9019084}" type="parTrans" cxnId="{2288C89E-21C3-44F7-841A-6DD4A4F62B0C}">
      <dgm:prSet/>
      <dgm:spPr/>
      <dgm:t>
        <a:bodyPr/>
        <a:lstStyle/>
        <a:p>
          <a:endParaRPr lang="es-MX" sz="1400"/>
        </a:p>
      </dgm:t>
    </dgm:pt>
    <dgm:pt modelId="{70CD8608-17B2-49A6-A09E-826C93E577B2}" type="sibTrans" cxnId="{2288C89E-21C3-44F7-841A-6DD4A4F62B0C}">
      <dgm:prSet custT="1"/>
      <dgm:spPr/>
      <dgm:t>
        <a:bodyPr/>
        <a:lstStyle/>
        <a:p>
          <a:endParaRPr lang="es-MX" sz="1400"/>
        </a:p>
      </dgm:t>
    </dgm:pt>
    <dgm:pt modelId="{157C6733-DE8E-49FE-A5A4-0B43C5100E92}">
      <dgm:prSet phldrT="[Texto]" custT="1"/>
      <dgm:spPr/>
      <dgm:t>
        <a:bodyPr/>
        <a:lstStyle/>
        <a:p>
          <a:r>
            <a:rPr lang="es-MX" sz="1400" dirty="0"/>
            <a:t>De buena fe</a:t>
          </a:r>
        </a:p>
      </dgm:t>
    </dgm:pt>
    <dgm:pt modelId="{D4536134-5107-45F0-B36C-DE095947EC3D}" type="parTrans" cxnId="{587FB5F3-3494-4283-ACB7-D28F5DCB93E3}">
      <dgm:prSet/>
      <dgm:spPr/>
      <dgm:t>
        <a:bodyPr/>
        <a:lstStyle/>
        <a:p>
          <a:endParaRPr lang="es-MX" sz="1400"/>
        </a:p>
      </dgm:t>
    </dgm:pt>
    <dgm:pt modelId="{9CA799FE-F845-4E12-88C7-F3E577980537}" type="sibTrans" cxnId="{587FB5F3-3494-4283-ACB7-D28F5DCB93E3}">
      <dgm:prSet/>
      <dgm:spPr/>
      <dgm:t>
        <a:bodyPr/>
        <a:lstStyle/>
        <a:p>
          <a:endParaRPr lang="es-MX" sz="1400"/>
        </a:p>
      </dgm:t>
    </dgm:pt>
    <dgm:pt modelId="{E2830819-C07F-406A-90BB-C6F73CC3AC33}">
      <dgm:prSet phldrT="[Texto]" custT="1"/>
      <dgm:spPr/>
      <dgm:t>
        <a:bodyPr/>
        <a:lstStyle/>
        <a:p>
          <a:r>
            <a:rPr lang="es-MX" sz="1050" dirty="0"/>
            <a:t>Utilizarse los procedimientos culturalmente adecuados</a:t>
          </a:r>
        </a:p>
      </dgm:t>
    </dgm:pt>
    <dgm:pt modelId="{B796CC7F-307D-47E0-8B16-5B5059935522}" type="parTrans" cxnId="{373750DD-7A61-4AE1-B9BF-C90EFF0FF98B}">
      <dgm:prSet/>
      <dgm:spPr/>
      <dgm:t>
        <a:bodyPr/>
        <a:lstStyle/>
        <a:p>
          <a:endParaRPr lang="es-MX" sz="1400"/>
        </a:p>
      </dgm:t>
    </dgm:pt>
    <dgm:pt modelId="{66B12C3A-EB5E-49D9-93AB-A067BE669E8B}" type="sibTrans" cxnId="{373750DD-7A61-4AE1-B9BF-C90EFF0FF98B}">
      <dgm:prSet custT="1"/>
      <dgm:spPr/>
      <dgm:t>
        <a:bodyPr/>
        <a:lstStyle/>
        <a:p>
          <a:endParaRPr lang="es-MX" sz="1400"/>
        </a:p>
      </dgm:t>
    </dgm:pt>
    <dgm:pt modelId="{9B55A80F-D5B7-481E-A636-4A71A7C66B37}">
      <dgm:prSet phldrT="[Texto]" custT="1"/>
      <dgm:spPr/>
      <dgm:t>
        <a:bodyPr/>
        <a:lstStyle/>
        <a:p>
          <a:r>
            <a:rPr lang="es-MX" sz="1400" dirty="0"/>
            <a:t>Pertinencia cultural</a:t>
          </a:r>
        </a:p>
      </dgm:t>
    </dgm:pt>
    <dgm:pt modelId="{E86C47B4-FDBF-4D62-9F7A-23DE93AE7D35}" type="parTrans" cxnId="{1BC0837B-19FF-4AEA-B510-B691709CB56F}">
      <dgm:prSet/>
      <dgm:spPr/>
      <dgm:t>
        <a:bodyPr/>
        <a:lstStyle/>
        <a:p>
          <a:endParaRPr lang="es-MX" sz="1400"/>
        </a:p>
      </dgm:t>
    </dgm:pt>
    <dgm:pt modelId="{E03B7D09-5424-4C98-87BD-B039DED1E39E}" type="sibTrans" cxnId="{1BC0837B-19FF-4AEA-B510-B691709CB56F}">
      <dgm:prSet/>
      <dgm:spPr/>
      <dgm:t>
        <a:bodyPr/>
        <a:lstStyle/>
        <a:p>
          <a:endParaRPr lang="es-MX" sz="1400"/>
        </a:p>
      </dgm:t>
    </dgm:pt>
    <dgm:pt modelId="{2B8AEC70-23B9-4587-BBCB-E0CD4CAEA077}" type="pres">
      <dgm:prSet presAssocID="{2159DF10-87B8-4963-AFC8-2DDFF9A215A7}" presName="Name0" presStyleCnt="0">
        <dgm:presLayoutVars>
          <dgm:chMax/>
          <dgm:chPref/>
          <dgm:dir/>
          <dgm:animLvl val="lvl"/>
        </dgm:presLayoutVars>
      </dgm:prSet>
      <dgm:spPr/>
    </dgm:pt>
    <dgm:pt modelId="{5A2F79FA-32E7-4041-81E3-BBEA1827BE5D}" type="pres">
      <dgm:prSet presAssocID="{D9094CA6-E629-4B50-BA0F-7943B33296FF}" presName="composite" presStyleCnt="0"/>
      <dgm:spPr/>
    </dgm:pt>
    <dgm:pt modelId="{97139708-5357-4EC4-8F69-AA8C0A16F5A8}" type="pres">
      <dgm:prSet presAssocID="{D9094CA6-E629-4B50-BA0F-7943B33296FF}" presName="Parent1" presStyleLbl="node1" presStyleIdx="0" presStyleCnt="6">
        <dgm:presLayoutVars>
          <dgm:chMax val="1"/>
          <dgm:chPref val="1"/>
          <dgm:bulletEnabled val="1"/>
        </dgm:presLayoutVars>
      </dgm:prSet>
      <dgm:spPr/>
    </dgm:pt>
    <dgm:pt modelId="{A88CA4BB-B155-48D3-B1D0-96980437194C}" type="pres">
      <dgm:prSet presAssocID="{D9094CA6-E629-4B50-BA0F-7943B33296FF}" presName="Childtext1" presStyleLbl="revTx" presStyleIdx="0" presStyleCnt="3">
        <dgm:presLayoutVars>
          <dgm:chMax val="0"/>
          <dgm:chPref val="0"/>
          <dgm:bulletEnabled val="1"/>
        </dgm:presLayoutVars>
      </dgm:prSet>
      <dgm:spPr/>
    </dgm:pt>
    <dgm:pt modelId="{E9C10757-DAD5-4237-B33C-0ED53D448E24}" type="pres">
      <dgm:prSet presAssocID="{D9094CA6-E629-4B50-BA0F-7943B33296FF}" presName="BalanceSpacing" presStyleCnt="0"/>
      <dgm:spPr/>
    </dgm:pt>
    <dgm:pt modelId="{3D14DF0F-CCD0-497A-8869-F95869ED8731}" type="pres">
      <dgm:prSet presAssocID="{D9094CA6-E629-4B50-BA0F-7943B33296FF}" presName="BalanceSpacing1" presStyleCnt="0"/>
      <dgm:spPr/>
    </dgm:pt>
    <dgm:pt modelId="{F847A461-CF36-415D-A3E9-6E89955E3F38}" type="pres">
      <dgm:prSet presAssocID="{E8C2A1AC-AFB1-49A2-9A45-7E2F1B68C10A}" presName="Accent1Text" presStyleLbl="node1" presStyleIdx="1" presStyleCnt="6"/>
      <dgm:spPr/>
    </dgm:pt>
    <dgm:pt modelId="{81356AC2-58B7-432B-BB85-F500C9652077}" type="pres">
      <dgm:prSet presAssocID="{E8C2A1AC-AFB1-49A2-9A45-7E2F1B68C10A}" presName="spaceBetweenRectangles" presStyleCnt="0"/>
      <dgm:spPr/>
    </dgm:pt>
    <dgm:pt modelId="{A067DE59-582A-415D-8617-89D076D2AFA7}" type="pres">
      <dgm:prSet presAssocID="{5BB2638B-8477-4112-89DA-4B48579113B4}" presName="composite" presStyleCnt="0"/>
      <dgm:spPr/>
    </dgm:pt>
    <dgm:pt modelId="{70640F56-18D0-4DC7-85B9-47083B255EE6}" type="pres">
      <dgm:prSet presAssocID="{5BB2638B-8477-4112-89DA-4B48579113B4}" presName="Parent1" presStyleLbl="node1" presStyleIdx="2" presStyleCnt="6">
        <dgm:presLayoutVars>
          <dgm:chMax val="1"/>
          <dgm:chPref val="1"/>
          <dgm:bulletEnabled val="1"/>
        </dgm:presLayoutVars>
      </dgm:prSet>
      <dgm:spPr/>
    </dgm:pt>
    <dgm:pt modelId="{CBA5C7B4-2B20-4A52-9BB4-3CFDCC675D06}" type="pres">
      <dgm:prSet presAssocID="{5BB2638B-8477-4112-89DA-4B48579113B4}" presName="Childtext1" presStyleLbl="revTx" presStyleIdx="1" presStyleCnt="3">
        <dgm:presLayoutVars>
          <dgm:chMax val="0"/>
          <dgm:chPref val="0"/>
          <dgm:bulletEnabled val="1"/>
        </dgm:presLayoutVars>
      </dgm:prSet>
      <dgm:spPr/>
    </dgm:pt>
    <dgm:pt modelId="{7AF203C2-BCD0-468C-9FE7-1C3B967CF234}" type="pres">
      <dgm:prSet presAssocID="{5BB2638B-8477-4112-89DA-4B48579113B4}" presName="BalanceSpacing" presStyleCnt="0"/>
      <dgm:spPr/>
    </dgm:pt>
    <dgm:pt modelId="{C0B98F47-B423-4EC7-9638-C42C5FFEACCC}" type="pres">
      <dgm:prSet presAssocID="{5BB2638B-8477-4112-89DA-4B48579113B4}" presName="BalanceSpacing1" presStyleCnt="0"/>
      <dgm:spPr/>
    </dgm:pt>
    <dgm:pt modelId="{03FD794C-173A-4894-9582-09282833B333}" type="pres">
      <dgm:prSet presAssocID="{70CD8608-17B2-49A6-A09E-826C93E577B2}" presName="Accent1Text" presStyleLbl="node1" presStyleIdx="3" presStyleCnt="6"/>
      <dgm:spPr/>
    </dgm:pt>
    <dgm:pt modelId="{A77032E9-B640-4148-8FB7-0E74FBE236EE}" type="pres">
      <dgm:prSet presAssocID="{70CD8608-17B2-49A6-A09E-826C93E577B2}" presName="spaceBetweenRectangles" presStyleCnt="0"/>
      <dgm:spPr/>
    </dgm:pt>
    <dgm:pt modelId="{CB93CF8E-8644-47DA-90D0-163A3A85660E}" type="pres">
      <dgm:prSet presAssocID="{E2830819-C07F-406A-90BB-C6F73CC3AC33}" presName="composite" presStyleCnt="0"/>
      <dgm:spPr/>
    </dgm:pt>
    <dgm:pt modelId="{CD9E7040-DDD5-4575-926D-F4F428F3D396}" type="pres">
      <dgm:prSet presAssocID="{E2830819-C07F-406A-90BB-C6F73CC3AC33}" presName="Parent1" presStyleLbl="node1" presStyleIdx="4" presStyleCnt="6">
        <dgm:presLayoutVars>
          <dgm:chMax val="1"/>
          <dgm:chPref val="1"/>
          <dgm:bulletEnabled val="1"/>
        </dgm:presLayoutVars>
      </dgm:prSet>
      <dgm:spPr/>
    </dgm:pt>
    <dgm:pt modelId="{6A5101D8-60B9-4B1F-904D-A98273A5E873}" type="pres">
      <dgm:prSet presAssocID="{E2830819-C07F-406A-90BB-C6F73CC3AC33}" presName="Childtext1" presStyleLbl="revTx" presStyleIdx="2" presStyleCnt="3">
        <dgm:presLayoutVars>
          <dgm:chMax val="0"/>
          <dgm:chPref val="0"/>
          <dgm:bulletEnabled val="1"/>
        </dgm:presLayoutVars>
      </dgm:prSet>
      <dgm:spPr/>
    </dgm:pt>
    <dgm:pt modelId="{59073514-3F0B-4A8F-AE16-3BB74FFC1369}" type="pres">
      <dgm:prSet presAssocID="{E2830819-C07F-406A-90BB-C6F73CC3AC33}" presName="BalanceSpacing" presStyleCnt="0"/>
      <dgm:spPr/>
    </dgm:pt>
    <dgm:pt modelId="{012B1A39-5F36-4F9B-80D8-4411358DEE3B}" type="pres">
      <dgm:prSet presAssocID="{E2830819-C07F-406A-90BB-C6F73CC3AC33}" presName="BalanceSpacing1" presStyleCnt="0"/>
      <dgm:spPr/>
    </dgm:pt>
    <dgm:pt modelId="{BEC522DB-7ADA-4B35-80E5-FDC5CBA0CB6B}" type="pres">
      <dgm:prSet presAssocID="{66B12C3A-EB5E-49D9-93AB-A067BE669E8B}" presName="Accent1Text" presStyleLbl="node1" presStyleIdx="5" presStyleCnt="6"/>
      <dgm:spPr/>
    </dgm:pt>
  </dgm:ptLst>
  <dgm:cxnLst>
    <dgm:cxn modelId="{7B35261D-01B6-4853-8801-84A61824DD92}" type="presOf" srcId="{9B55A80F-D5B7-481E-A636-4A71A7C66B37}" destId="{6A5101D8-60B9-4B1F-904D-A98273A5E873}" srcOrd="0" destOrd="0" presId="urn:microsoft.com/office/officeart/2008/layout/AlternatingHexagons"/>
    <dgm:cxn modelId="{29348025-9719-4986-B5C8-5035C605CCE8}" type="presOf" srcId="{2159DF10-87B8-4963-AFC8-2DDFF9A215A7}" destId="{2B8AEC70-23B9-4587-BBCB-E0CD4CAEA077}" srcOrd="0" destOrd="0" presId="urn:microsoft.com/office/officeart/2008/layout/AlternatingHexagons"/>
    <dgm:cxn modelId="{894C773B-0233-43B0-A550-E6BDBE5F6FD5}" srcId="{D9094CA6-E629-4B50-BA0F-7943B33296FF}" destId="{936262E1-8776-4071-B3BE-C485C88C0519}" srcOrd="0" destOrd="0" parTransId="{7A0F38BA-696E-42B8-8280-45EFDA8F619F}" sibTransId="{BF3F6765-01FF-442C-87EB-B8D8286CD3CA}"/>
    <dgm:cxn modelId="{30585C3E-AF49-4180-97E1-CE66CEEC3E7A}" type="presOf" srcId="{157C6733-DE8E-49FE-A5A4-0B43C5100E92}" destId="{CBA5C7B4-2B20-4A52-9BB4-3CFDCC675D06}" srcOrd="0" destOrd="0" presId="urn:microsoft.com/office/officeart/2008/layout/AlternatingHexagons"/>
    <dgm:cxn modelId="{564DBD57-309D-4D8D-B6D9-BF35A583837A}" type="presOf" srcId="{D9094CA6-E629-4B50-BA0F-7943B33296FF}" destId="{97139708-5357-4EC4-8F69-AA8C0A16F5A8}" srcOrd="0" destOrd="0" presId="urn:microsoft.com/office/officeart/2008/layout/AlternatingHexagons"/>
    <dgm:cxn modelId="{0EDB5C63-5F92-4603-9F7A-21E2B13F1926}" type="presOf" srcId="{5BB2638B-8477-4112-89DA-4B48579113B4}" destId="{70640F56-18D0-4DC7-85B9-47083B255EE6}" srcOrd="0" destOrd="0" presId="urn:microsoft.com/office/officeart/2008/layout/AlternatingHexagons"/>
    <dgm:cxn modelId="{1BC0837B-19FF-4AEA-B510-B691709CB56F}" srcId="{E2830819-C07F-406A-90BB-C6F73CC3AC33}" destId="{9B55A80F-D5B7-481E-A636-4A71A7C66B37}" srcOrd="0" destOrd="0" parTransId="{E86C47B4-FDBF-4D62-9F7A-23DE93AE7D35}" sibTransId="{E03B7D09-5424-4C98-87BD-B039DED1E39E}"/>
    <dgm:cxn modelId="{E5680590-43F6-4684-8ACA-0E6F0EEA3F90}" type="presOf" srcId="{E8C2A1AC-AFB1-49A2-9A45-7E2F1B68C10A}" destId="{F847A461-CF36-415D-A3E9-6E89955E3F38}" srcOrd="0" destOrd="0" presId="urn:microsoft.com/office/officeart/2008/layout/AlternatingHexagons"/>
    <dgm:cxn modelId="{2288C89E-21C3-44F7-841A-6DD4A4F62B0C}" srcId="{2159DF10-87B8-4963-AFC8-2DDFF9A215A7}" destId="{5BB2638B-8477-4112-89DA-4B48579113B4}" srcOrd="1" destOrd="0" parTransId="{96A5E833-0570-49C2-95D9-6FBFA9019084}" sibTransId="{70CD8608-17B2-49A6-A09E-826C93E577B2}"/>
    <dgm:cxn modelId="{4190B7A5-8837-4E4A-ADE4-E22FF210C2BD}" type="presOf" srcId="{70CD8608-17B2-49A6-A09E-826C93E577B2}" destId="{03FD794C-173A-4894-9582-09282833B333}" srcOrd="0" destOrd="0" presId="urn:microsoft.com/office/officeart/2008/layout/AlternatingHexagons"/>
    <dgm:cxn modelId="{0FE37BBF-7878-414C-862D-56E2A5527C83}" srcId="{2159DF10-87B8-4963-AFC8-2DDFF9A215A7}" destId="{D9094CA6-E629-4B50-BA0F-7943B33296FF}" srcOrd="0" destOrd="0" parTransId="{9F41CAD1-94F2-4A52-A295-B30108D0F574}" sibTransId="{E8C2A1AC-AFB1-49A2-9A45-7E2F1B68C10A}"/>
    <dgm:cxn modelId="{74BDB1C3-22A5-44DF-A063-E596CA2EE4EC}" type="presOf" srcId="{936262E1-8776-4071-B3BE-C485C88C0519}" destId="{A88CA4BB-B155-48D3-B1D0-96980437194C}" srcOrd="0" destOrd="0" presId="urn:microsoft.com/office/officeart/2008/layout/AlternatingHexagons"/>
    <dgm:cxn modelId="{9B6D4CDB-720A-4D57-B3A0-5FE28D1A73C2}" type="presOf" srcId="{66B12C3A-EB5E-49D9-93AB-A067BE669E8B}" destId="{BEC522DB-7ADA-4B35-80E5-FDC5CBA0CB6B}" srcOrd="0" destOrd="0" presId="urn:microsoft.com/office/officeart/2008/layout/AlternatingHexagons"/>
    <dgm:cxn modelId="{373750DD-7A61-4AE1-B9BF-C90EFF0FF98B}" srcId="{2159DF10-87B8-4963-AFC8-2DDFF9A215A7}" destId="{E2830819-C07F-406A-90BB-C6F73CC3AC33}" srcOrd="2" destOrd="0" parTransId="{B796CC7F-307D-47E0-8B16-5B5059935522}" sibTransId="{66B12C3A-EB5E-49D9-93AB-A067BE669E8B}"/>
    <dgm:cxn modelId="{587FB5F3-3494-4283-ACB7-D28F5DCB93E3}" srcId="{5BB2638B-8477-4112-89DA-4B48579113B4}" destId="{157C6733-DE8E-49FE-A5A4-0B43C5100E92}" srcOrd="0" destOrd="0" parTransId="{D4536134-5107-45F0-B36C-DE095947EC3D}" sibTransId="{9CA799FE-F845-4E12-88C7-F3E577980537}"/>
    <dgm:cxn modelId="{52428EF9-864A-4BA0-AD3D-EFD17FEA1E83}" type="presOf" srcId="{E2830819-C07F-406A-90BB-C6F73CC3AC33}" destId="{CD9E7040-DDD5-4575-926D-F4F428F3D396}" srcOrd="0" destOrd="0" presId="urn:microsoft.com/office/officeart/2008/layout/AlternatingHexagons"/>
    <dgm:cxn modelId="{3A20A586-4B9B-4B5D-AF1B-55167CD2326E}" type="presParOf" srcId="{2B8AEC70-23B9-4587-BBCB-E0CD4CAEA077}" destId="{5A2F79FA-32E7-4041-81E3-BBEA1827BE5D}" srcOrd="0" destOrd="0" presId="urn:microsoft.com/office/officeart/2008/layout/AlternatingHexagons"/>
    <dgm:cxn modelId="{EF1B9F0B-B5D5-499B-91A5-F1F5FE0AE727}" type="presParOf" srcId="{5A2F79FA-32E7-4041-81E3-BBEA1827BE5D}" destId="{97139708-5357-4EC4-8F69-AA8C0A16F5A8}" srcOrd="0" destOrd="0" presId="urn:microsoft.com/office/officeart/2008/layout/AlternatingHexagons"/>
    <dgm:cxn modelId="{D0E2B662-3228-4E3C-A541-B931D52A8CC4}" type="presParOf" srcId="{5A2F79FA-32E7-4041-81E3-BBEA1827BE5D}" destId="{A88CA4BB-B155-48D3-B1D0-96980437194C}" srcOrd="1" destOrd="0" presId="urn:microsoft.com/office/officeart/2008/layout/AlternatingHexagons"/>
    <dgm:cxn modelId="{15FB3ED5-CD82-492A-BB82-4B2C9E7DC763}" type="presParOf" srcId="{5A2F79FA-32E7-4041-81E3-BBEA1827BE5D}" destId="{E9C10757-DAD5-4237-B33C-0ED53D448E24}" srcOrd="2" destOrd="0" presId="urn:microsoft.com/office/officeart/2008/layout/AlternatingHexagons"/>
    <dgm:cxn modelId="{11E0BC5F-ABE8-4BC5-8522-0D85F5EFAC28}" type="presParOf" srcId="{5A2F79FA-32E7-4041-81E3-BBEA1827BE5D}" destId="{3D14DF0F-CCD0-497A-8869-F95869ED8731}" srcOrd="3" destOrd="0" presId="urn:microsoft.com/office/officeart/2008/layout/AlternatingHexagons"/>
    <dgm:cxn modelId="{D25CFE1F-143A-4EB9-B37B-28B348C6175D}" type="presParOf" srcId="{5A2F79FA-32E7-4041-81E3-BBEA1827BE5D}" destId="{F847A461-CF36-415D-A3E9-6E89955E3F38}" srcOrd="4" destOrd="0" presId="urn:microsoft.com/office/officeart/2008/layout/AlternatingHexagons"/>
    <dgm:cxn modelId="{EF397DD7-FC22-44F8-A60E-1DBF76FC8316}" type="presParOf" srcId="{2B8AEC70-23B9-4587-BBCB-E0CD4CAEA077}" destId="{81356AC2-58B7-432B-BB85-F500C9652077}" srcOrd="1" destOrd="0" presId="urn:microsoft.com/office/officeart/2008/layout/AlternatingHexagons"/>
    <dgm:cxn modelId="{FF111E2B-1DEB-4AEF-AEDD-9D5AA143BBB6}" type="presParOf" srcId="{2B8AEC70-23B9-4587-BBCB-E0CD4CAEA077}" destId="{A067DE59-582A-415D-8617-89D076D2AFA7}" srcOrd="2" destOrd="0" presId="urn:microsoft.com/office/officeart/2008/layout/AlternatingHexagons"/>
    <dgm:cxn modelId="{22F495EA-7E12-4A66-BD43-41CF35A1814B}" type="presParOf" srcId="{A067DE59-582A-415D-8617-89D076D2AFA7}" destId="{70640F56-18D0-4DC7-85B9-47083B255EE6}" srcOrd="0" destOrd="0" presId="urn:microsoft.com/office/officeart/2008/layout/AlternatingHexagons"/>
    <dgm:cxn modelId="{A66F74DC-C715-4A17-8616-581B38D5B22E}" type="presParOf" srcId="{A067DE59-582A-415D-8617-89D076D2AFA7}" destId="{CBA5C7B4-2B20-4A52-9BB4-3CFDCC675D06}" srcOrd="1" destOrd="0" presId="urn:microsoft.com/office/officeart/2008/layout/AlternatingHexagons"/>
    <dgm:cxn modelId="{B657E7E0-CC5B-4674-B684-5B1864E7BEA9}" type="presParOf" srcId="{A067DE59-582A-415D-8617-89D076D2AFA7}" destId="{7AF203C2-BCD0-468C-9FE7-1C3B967CF234}" srcOrd="2" destOrd="0" presId="urn:microsoft.com/office/officeart/2008/layout/AlternatingHexagons"/>
    <dgm:cxn modelId="{EB5F928C-3C92-46F9-A9A8-2ADC57B3C31B}" type="presParOf" srcId="{A067DE59-582A-415D-8617-89D076D2AFA7}" destId="{C0B98F47-B423-4EC7-9638-C42C5FFEACCC}" srcOrd="3" destOrd="0" presId="urn:microsoft.com/office/officeart/2008/layout/AlternatingHexagons"/>
    <dgm:cxn modelId="{C4D14CBA-5E04-4880-9D63-8A7200B01370}" type="presParOf" srcId="{A067DE59-582A-415D-8617-89D076D2AFA7}" destId="{03FD794C-173A-4894-9582-09282833B333}" srcOrd="4" destOrd="0" presId="urn:microsoft.com/office/officeart/2008/layout/AlternatingHexagons"/>
    <dgm:cxn modelId="{3C396CC5-2440-41E0-8893-B584A064631E}" type="presParOf" srcId="{2B8AEC70-23B9-4587-BBCB-E0CD4CAEA077}" destId="{A77032E9-B640-4148-8FB7-0E74FBE236EE}" srcOrd="3" destOrd="0" presId="urn:microsoft.com/office/officeart/2008/layout/AlternatingHexagons"/>
    <dgm:cxn modelId="{E6250CE9-AAD7-412A-A6A5-7AC9D237BD48}" type="presParOf" srcId="{2B8AEC70-23B9-4587-BBCB-E0CD4CAEA077}" destId="{CB93CF8E-8644-47DA-90D0-163A3A85660E}" srcOrd="4" destOrd="0" presId="urn:microsoft.com/office/officeart/2008/layout/AlternatingHexagons"/>
    <dgm:cxn modelId="{1695F1F2-232D-45A7-B760-F73A59D679ED}" type="presParOf" srcId="{CB93CF8E-8644-47DA-90D0-163A3A85660E}" destId="{CD9E7040-DDD5-4575-926D-F4F428F3D396}" srcOrd="0" destOrd="0" presId="urn:microsoft.com/office/officeart/2008/layout/AlternatingHexagons"/>
    <dgm:cxn modelId="{3ACCBEE2-A383-4696-8615-D9063382CFA1}" type="presParOf" srcId="{CB93CF8E-8644-47DA-90D0-163A3A85660E}" destId="{6A5101D8-60B9-4B1F-904D-A98273A5E873}" srcOrd="1" destOrd="0" presId="urn:microsoft.com/office/officeart/2008/layout/AlternatingHexagons"/>
    <dgm:cxn modelId="{0B339E70-A846-4FDE-B3A8-66D866AF41B4}" type="presParOf" srcId="{CB93CF8E-8644-47DA-90D0-163A3A85660E}" destId="{59073514-3F0B-4A8F-AE16-3BB74FFC1369}" srcOrd="2" destOrd="0" presId="urn:microsoft.com/office/officeart/2008/layout/AlternatingHexagons"/>
    <dgm:cxn modelId="{2937DF35-A55E-46FA-B803-330C028C1E23}" type="presParOf" srcId="{CB93CF8E-8644-47DA-90D0-163A3A85660E}" destId="{012B1A39-5F36-4F9B-80D8-4411358DEE3B}" srcOrd="3" destOrd="0" presId="urn:microsoft.com/office/officeart/2008/layout/AlternatingHexagons"/>
    <dgm:cxn modelId="{69FD7919-0437-4860-9944-EFAA79F7D084}" type="presParOf" srcId="{CB93CF8E-8644-47DA-90D0-163A3A85660E}" destId="{BEC522DB-7ADA-4B35-80E5-FDC5CBA0CB6B}" srcOrd="4" destOrd="0" presId="urn:microsoft.com/office/officeart/2008/layout/AlternatingHexagon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0FE61D2-94D9-4D92-A3F5-DBB94244687F}" type="doc">
      <dgm:prSet loTypeId="urn:microsoft.com/office/officeart/2008/layout/HexagonCluster" loCatId="picture" qsTypeId="urn:microsoft.com/office/officeart/2005/8/quickstyle/simple1" qsCatId="simple" csTypeId="urn:microsoft.com/office/officeart/2005/8/colors/accent1_2" csCatId="accent1" phldr="1"/>
      <dgm:spPr/>
      <dgm:t>
        <a:bodyPr/>
        <a:lstStyle/>
        <a:p>
          <a:endParaRPr lang="es-ES"/>
        </a:p>
      </dgm:t>
    </dgm:pt>
    <dgm:pt modelId="{0A01BF5A-9F95-43DE-BC52-73E73FBA0FDC}">
      <dgm:prSet phldrT="[Texto]"/>
      <dgm:spPr/>
      <dgm:t>
        <a:bodyPr/>
        <a:lstStyle/>
        <a:p>
          <a:r>
            <a:rPr lang="es-ES" dirty="0"/>
            <a:t>Acudir al lugar de residencia de las personas integrantes de grupos vulnerables </a:t>
          </a:r>
        </a:p>
      </dgm:t>
    </dgm:pt>
    <dgm:pt modelId="{18B96EC4-F627-4DEF-9067-DF63D5D95FF3}" type="parTrans" cxnId="{4979D8B2-8909-4C12-A962-3EFD6085D0D7}">
      <dgm:prSet/>
      <dgm:spPr/>
      <dgm:t>
        <a:bodyPr/>
        <a:lstStyle/>
        <a:p>
          <a:endParaRPr lang="es-ES"/>
        </a:p>
      </dgm:t>
    </dgm:pt>
    <dgm:pt modelId="{E5DB6137-06F2-45E1-BA0C-F04ABAA7BE44}" type="sibTrans" cxnId="{4979D8B2-8909-4C12-A962-3EFD6085D0D7}">
      <dgm:prSet/>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19000" r="-19000"/>
          </a:stretch>
        </a:blipFill>
      </dgm:spPr>
      <dgm:t>
        <a:bodyPr/>
        <a:lstStyle/>
        <a:p>
          <a:endParaRPr lang="es-ES"/>
        </a:p>
      </dgm:t>
    </dgm:pt>
    <dgm:pt modelId="{825EAA38-17ED-44A3-AD86-B3D06AA9973C}">
      <dgm:prSet phldrT="[Texto]"/>
      <dgm:spPr/>
      <dgm:t>
        <a:bodyPr/>
        <a:lstStyle/>
        <a:p>
          <a:r>
            <a:rPr lang="es-ES" dirty="0"/>
            <a:t>Atención particularizada a los líderes de los grupos vulnerables y minorías</a:t>
          </a:r>
        </a:p>
      </dgm:t>
    </dgm:pt>
    <dgm:pt modelId="{AE5D0BEC-C865-4625-935F-50224F6E5302}" type="parTrans" cxnId="{40E9DE1F-C025-44BF-ACAA-99D95790B3F3}">
      <dgm:prSet/>
      <dgm:spPr/>
      <dgm:t>
        <a:bodyPr/>
        <a:lstStyle/>
        <a:p>
          <a:endParaRPr lang="es-ES"/>
        </a:p>
      </dgm:t>
    </dgm:pt>
    <dgm:pt modelId="{A638251E-E113-403B-A914-70A562F19799}" type="sibTrans" cxnId="{40E9DE1F-C025-44BF-ACAA-99D95790B3F3}">
      <dgm:prSet/>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19000" r="-19000"/>
          </a:stretch>
        </a:blipFill>
      </dgm:spPr>
      <dgm:t>
        <a:bodyPr/>
        <a:lstStyle/>
        <a:p>
          <a:endParaRPr lang="es-ES"/>
        </a:p>
      </dgm:t>
    </dgm:pt>
    <dgm:pt modelId="{F586A81F-4FE3-4C8F-9B0A-148A824D6BFC}">
      <dgm:prSet phldrT="[Texto]"/>
      <dgm:spPr/>
      <dgm:t>
        <a:bodyPr/>
        <a:lstStyle/>
        <a:p>
          <a:r>
            <a:rPr lang="es-ES" dirty="0"/>
            <a:t>Audiencias especiales para los grupos interesados</a:t>
          </a:r>
        </a:p>
      </dgm:t>
    </dgm:pt>
    <dgm:pt modelId="{1A92A86E-496C-44ED-866C-5C3D5D55EB05}" type="parTrans" cxnId="{15E64C37-E6FA-4EC9-B19F-FF8C0E5FFD27}">
      <dgm:prSet/>
      <dgm:spPr/>
      <dgm:t>
        <a:bodyPr/>
        <a:lstStyle/>
        <a:p>
          <a:endParaRPr lang="es-ES"/>
        </a:p>
      </dgm:t>
    </dgm:pt>
    <dgm:pt modelId="{879DC300-423C-460C-B980-93E32FAD1B9A}" type="sibTrans" cxnId="{15E64C37-E6FA-4EC9-B19F-FF8C0E5FFD27}">
      <dgm:prSet/>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l="-17000" r="-17000"/>
          </a:stretch>
        </a:blipFill>
      </dgm:spPr>
      <dgm:t>
        <a:bodyPr/>
        <a:lstStyle/>
        <a:p>
          <a:endParaRPr lang="es-ES"/>
        </a:p>
      </dgm:t>
    </dgm:pt>
    <dgm:pt modelId="{A6D1FE8D-0571-4744-8DFB-146EED0D810A}" type="pres">
      <dgm:prSet presAssocID="{A0FE61D2-94D9-4D92-A3F5-DBB94244687F}" presName="Name0" presStyleCnt="0">
        <dgm:presLayoutVars>
          <dgm:chMax val="21"/>
          <dgm:chPref val="21"/>
        </dgm:presLayoutVars>
      </dgm:prSet>
      <dgm:spPr/>
    </dgm:pt>
    <dgm:pt modelId="{E284E158-181B-49DC-BBC8-A191BE24A0C7}" type="pres">
      <dgm:prSet presAssocID="{0A01BF5A-9F95-43DE-BC52-73E73FBA0FDC}" presName="text1" presStyleCnt="0"/>
      <dgm:spPr/>
    </dgm:pt>
    <dgm:pt modelId="{C3EDFB76-1F34-4F3A-8B04-3DF4FE025BDB}" type="pres">
      <dgm:prSet presAssocID="{0A01BF5A-9F95-43DE-BC52-73E73FBA0FDC}" presName="textRepeatNode" presStyleLbl="alignNode1" presStyleIdx="0" presStyleCnt="3">
        <dgm:presLayoutVars>
          <dgm:chMax val="0"/>
          <dgm:chPref val="0"/>
          <dgm:bulletEnabled val="1"/>
        </dgm:presLayoutVars>
      </dgm:prSet>
      <dgm:spPr/>
    </dgm:pt>
    <dgm:pt modelId="{69DD6600-60C5-4C74-96E5-59B62AD3791A}" type="pres">
      <dgm:prSet presAssocID="{0A01BF5A-9F95-43DE-BC52-73E73FBA0FDC}" presName="textaccent1" presStyleCnt="0"/>
      <dgm:spPr/>
    </dgm:pt>
    <dgm:pt modelId="{9467A520-650A-4DAE-AB41-C32A9AA5BC92}" type="pres">
      <dgm:prSet presAssocID="{0A01BF5A-9F95-43DE-BC52-73E73FBA0FDC}" presName="accentRepeatNode" presStyleLbl="solidAlignAcc1" presStyleIdx="0" presStyleCnt="6"/>
      <dgm:spPr/>
    </dgm:pt>
    <dgm:pt modelId="{EA58F267-4554-4746-9E71-4FD9AD4B20B6}" type="pres">
      <dgm:prSet presAssocID="{E5DB6137-06F2-45E1-BA0C-F04ABAA7BE44}" presName="image1" presStyleCnt="0"/>
      <dgm:spPr/>
    </dgm:pt>
    <dgm:pt modelId="{A8882F9D-3410-4008-B979-FC3E7EF92FC3}" type="pres">
      <dgm:prSet presAssocID="{E5DB6137-06F2-45E1-BA0C-F04ABAA7BE44}" presName="imageRepeatNode" presStyleLbl="alignAcc1" presStyleIdx="0" presStyleCnt="3"/>
      <dgm:spPr/>
    </dgm:pt>
    <dgm:pt modelId="{AB17507E-2A6D-4F23-B183-09CC3EC3693C}" type="pres">
      <dgm:prSet presAssocID="{E5DB6137-06F2-45E1-BA0C-F04ABAA7BE44}" presName="imageaccent1" presStyleCnt="0"/>
      <dgm:spPr/>
    </dgm:pt>
    <dgm:pt modelId="{E9BA8FF4-F1E2-4535-B14D-B408460B26F1}" type="pres">
      <dgm:prSet presAssocID="{E5DB6137-06F2-45E1-BA0C-F04ABAA7BE44}" presName="accentRepeatNode" presStyleLbl="solidAlignAcc1" presStyleIdx="1" presStyleCnt="6"/>
      <dgm:spPr/>
    </dgm:pt>
    <dgm:pt modelId="{A1BC41AD-A39C-4C82-A1C4-7F6DF245E590}" type="pres">
      <dgm:prSet presAssocID="{825EAA38-17ED-44A3-AD86-B3D06AA9973C}" presName="text2" presStyleCnt="0"/>
      <dgm:spPr/>
    </dgm:pt>
    <dgm:pt modelId="{838B060A-EA84-45E0-8D0E-888B58F5C8E8}" type="pres">
      <dgm:prSet presAssocID="{825EAA38-17ED-44A3-AD86-B3D06AA9973C}" presName="textRepeatNode" presStyleLbl="alignNode1" presStyleIdx="1" presStyleCnt="3">
        <dgm:presLayoutVars>
          <dgm:chMax val="0"/>
          <dgm:chPref val="0"/>
          <dgm:bulletEnabled val="1"/>
        </dgm:presLayoutVars>
      </dgm:prSet>
      <dgm:spPr/>
    </dgm:pt>
    <dgm:pt modelId="{0223862B-4EB9-4BA9-B69A-EF42D373D182}" type="pres">
      <dgm:prSet presAssocID="{825EAA38-17ED-44A3-AD86-B3D06AA9973C}" presName="textaccent2" presStyleCnt="0"/>
      <dgm:spPr/>
    </dgm:pt>
    <dgm:pt modelId="{46B57E9D-0975-4B32-8EA4-BBDB2770EADE}" type="pres">
      <dgm:prSet presAssocID="{825EAA38-17ED-44A3-AD86-B3D06AA9973C}" presName="accentRepeatNode" presStyleLbl="solidAlignAcc1" presStyleIdx="2" presStyleCnt="6"/>
      <dgm:spPr/>
    </dgm:pt>
    <dgm:pt modelId="{B89173EE-47F4-42FF-8889-D553848F4ABB}" type="pres">
      <dgm:prSet presAssocID="{A638251E-E113-403B-A914-70A562F19799}" presName="image2" presStyleCnt="0"/>
      <dgm:spPr/>
    </dgm:pt>
    <dgm:pt modelId="{6982595D-49CE-435E-9BD0-FB6C5CEC9795}" type="pres">
      <dgm:prSet presAssocID="{A638251E-E113-403B-A914-70A562F19799}" presName="imageRepeatNode" presStyleLbl="alignAcc1" presStyleIdx="1" presStyleCnt="3"/>
      <dgm:spPr/>
    </dgm:pt>
    <dgm:pt modelId="{4D12F261-5035-440C-8096-ADEF71C5DDB9}" type="pres">
      <dgm:prSet presAssocID="{A638251E-E113-403B-A914-70A562F19799}" presName="imageaccent2" presStyleCnt="0"/>
      <dgm:spPr/>
    </dgm:pt>
    <dgm:pt modelId="{9A01DBD2-F29F-4D1E-8198-8DBA7E4243F7}" type="pres">
      <dgm:prSet presAssocID="{A638251E-E113-403B-A914-70A562F19799}" presName="accentRepeatNode" presStyleLbl="solidAlignAcc1" presStyleIdx="3" presStyleCnt="6"/>
      <dgm:spPr/>
    </dgm:pt>
    <dgm:pt modelId="{09B8288E-1982-4825-9508-A7860E92310F}" type="pres">
      <dgm:prSet presAssocID="{F586A81F-4FE3-4C8F-9B0A-148A824D6BFC}" presName="text3" presStyleCnt="0"/>
      <dgm:spPr/>
    </dgm:pt>
    <dgm:pt modelId="{C4818F82-1BA8-43C7-856D-CE26D520970C}" type="pres">
      <dgm:prSet presAssocID="{F586A81F-4FE3-4C8F-9B0A-148A824D6BFC}" presName="textRepeatNode" presStyleLbl="alignNode1" presStyleIdx="2" presStyleCnt="3">
        <dgm:presLayoutVars>
          <dgm:chMax val="0"/>
          <dgm:chPref val="0"/>
          <dgm:bulletEnabled val="1"/>
        </dgm:presLayoutVars>
      </dgm:prSet>
      <dgm:spPr/>
    </dgm:pt>
    <dgm:pt modelId="{00FE482D-0472-4CA7-A921-BE17B81A0923}" type="pres">
      <dgm:prSet presAssocID="{F586A81F-4FE3-4C8F-9B0A-148A824D6BFC}" presName="textaccent3" presStyleCnt="0"/>
      <dgm:spPr/>
    </dgm:pt>
    <dgm:pt modelId="{E3C06431-6934-4987-96ED-935DD9FABF68}" type="pres">
      <dgm:prSet presAssocID="{F586A81F-4FE3-4C8F-9B0A-148A824D6BFC}" presName="accentRepeatNode" presStyleLbl="solidAlignAcc1" presStyleIdx="4" presStyleCnt="6"/>
      <dgm:spPr/>
    </dgm:pt>
    <dgm:pt modelId="{98C1435D-B5E5-46EA-B9EB-0879F62CCC4C}" type="pres">
      <dgm:prSet presAssocID="{879DC300-423C-460C-B980-93E32FAD1B9A}" presName="image3" presStyleCnt="0"/>
      <dgm:spPr/>
    </dgm:pt>
    <dgm:pt modelId="{15A7441F-648D-4EAF-80DD-B9E27D5CA669}" type="pres">
      <dgm:prSet presAssocID="{879DC300-423C-460C-B980-93E32FAD1B9A}" presName="imageRepeatNode" presStyleLbl="alignAcc1" presStyleIdx="2" presStyleCnt="3"/>
      <dgm:spPr/>
    </dgm:pt>
    <dgm:pt modelId="{E22FA278-0C7C-49FC-B8F8-1A1627E890F5}" type="pres">
      <dgm:prSet presAssocID="{879DC300-423C-460C-B980-93E32FAD1B9A}" presName="imageaccent3" presStyleCnt="0"/>
      <dgm:spPr/>
    </dgm:pt>
    <dgm:pt modelId="{DFA2986D-326D-4A0A-ACBD-A2A312A718C6}" type="pres">
      <dgm:prSet presAssocID="{879DC300-423C-460C-B980-93E32FAD1B9A}" presName="accentRepeatNode" presStyleLbl="solidAlignAcc1" presStyleIdx="5" presStyleCnt="6"/>
      <dgm:spPr/>
    </dgm:pt>
  </dgm:ptLst>
  <dgm:cxnLst>
    <dgm:cxn modelId="{D4B5CF08-22FF-493E-ADCB-B32FD581AA5B}" type="presOf" srcId="{F586A81F-4FE3-4C8F-9B0A-148A824D6BFC}" destId="{C4818F82-1BA8-43C7-856D-CE26D520970C}" srcOrd="0" destOrd="0" presId="urn:microsoft.com/office/officeart/2008/layout/HexagonCluster"/>
    <dgm:cxn modelId="{4DC44312-FEBB-421D-B059-77C4C9777865}" type="presOf" srcId="{879DC300-423C-460C-B980-93E32FAD1B9A}" destId="{15A7441F-648D-4EAF-80DD-B9E27D5CA669}" srcOrd="0" destOrd="0" presId="urn:microsoft.com/office/officeart/2008/layout/HexagonCluster"/>
    <dgm:cxn modelId="{40E9DE1F-C025-44BF-ACAA-99D95790B3F3}" srcId="{A0FE61D2-94D9-4D92-A3F5-DBB94244687F}" destId="{825EAA38-17ED-44A3-AD86-B3D06AA9973C}" srcOrd="1" destOrd="0" parTransId="{AE5D0BEC-C865-4625-935F-50224F6E5302}" sibTransId="{A638251E-E113-403B-A914-70A562F19799}"/>
    <dgm:cxn modelId="{15E64C37-E6FA-4EC9-B19F-FF8C0E5FFD27}" srcId="{A0FE61D2-94D9-4D92-A3F5-DBB94244687F}" destId="{F586A81F-4FE3-4C8F-9B0A-148A824D6BFC}" srcOrd="2" destOrd="0" parTransId="{1A92A86E-496C-44ED-866C-5C3D5D55EB05}" sibTransId="{879DC300-423C-460C-B980-93E32FAD1B9A}"/>
    <dgm:cxn modelId="{3BA6F65B-E295-4A40-98D2-44911C668A91}" type="presOf" srcId="{A0FE61D2-94D9-4D92-A3F5-DBB94244687F}" destId="{A6D1FE8D-0571-4744-8DFB-146EED0D810A}" srcOrd="0" destOrd="0" presId="urn:microsoft.com/office/officeart/2008/layout/HexagonCluster"/>
    <dgm:cxn modelId="{8B3A5277-31DC-499F-9A20-008BBDDA7C86}" type="presOf" srcId="{825EAA38-17ED-44A3-AD86-B3D06AA9973C}" destId="{838B060A-EA84-45E0-8D0E-888B58F5C8E8}" srcOrd="0" destOrd="0" presId="urn:microsoft.com/office/officeart/2008/layout/HexagonCluster"/>
    <dgm:cxn modelId="{858FFE89-A711-4EA3-99D6-14DE3944FBDB}" type="presOf" srcId="{E5DB6137-06F2-45E1-BA0C-F04ABAA7BE44}" destId="{A8882F9D-3410-4008-B979-FC3E7EF92FC3}" srcOrd="0" destOrd="0" presId="urn:microsoft.com/office/officeart/2008/layout/HexagonCluster"/>
    <dgm:cxn modelId="{1B1630AB-1273-4C3F-95AB-58385E0ECACD}" type="presOf" srcId="{A638251E-E113-403B-A914-70A562F19799}" destId="{6982595D-49CE-435E-9BD0-FB6C5CEC9795}" srcOrd="0" destOrd="0" presId="urn:microsoft.com/office/officeart/2008/layout/HexagonCluster"/>
    <dgm:cxn modelId="{4979D8B2-8909-4C12-A962-3EFD6085D0D7}" srcId="{A0FE61D2-94D9-4D92-A3F5-DBB94244687F}" destId="{0A01BF5A-9F95-43DE-BC52-73E73FBA0FDC}" srcOrd="0" destOrd="0" parTransId="{18B96EC4-F627-4DEF-9067-DF63D5D95FF3}" sibTransId="{E5DB6137-06F2-45E1-BA0C-F04ABAA7BE44}"/>
    <dgm:cxn modelId="{9A701EF2-583C-4821-A203-74236A9C153A}" type="presOf" srcId="{0A01BF5A-9F95-43DE-BC52-73E73FBA0FDC}" destId="{C3EDFB76-1F34-4F3A-8B04-3DF4FE025BDB}" srcOrd="0" destOrd="0" presId="urn:microsoft.com/office/officeart/2008/layout/HexagonCluster"/>
    <dgm:cxn modelId="{8D3120DC-EA75-4E94-A903-46216BD6719F}" type="presParOf" srcId="{A6D1FE8D-0571-4744-8DFB-146EED0D810A}" destId="{E284E158-181B-49DC-BBC8-A191BE24A0C7}" srcOrd="0" destOrd="0" presId="urn:microsoft.com/office/officeart/2008/layout/HexagonCluster"/>
    <dgm:cxn modelId="{7C3A561F-D066-4589-ABA3-F6DDE9D6613B}" type="presParOf" srcId="{E284E158-181B-49DC-BBC8-A191BE24A0C7}" destId="{C3EDFB76-1F34-4F3A-8B04-3DF4FE025BDB}" srcOrd="0" destOrd="0" presId="urn:microsoft.com/office/officeart/2008/layout/HexagonCluster"/>
    <dgm:cxn modelId="{0291A9E8-02C2-43C3-BDD5-060B9A637EFC}" type="presParOf" srcId="{A6D1FE8D-0571-4744-8DFB-146EED0D810A}" destId="{69DD6600-60C5-4C74-96E5-59B62AD3791A}" srcOrd="1" destOrd="0" presId="urn:microsoft.com/office/officeart/2008/layout/HexagonCluster"/>
    <dgm:cxn modelId="{7E8ED4B5-1A47-4F1B-8BE1-936AC0B33160}" type="presParOf" srcId="{69DD6600-60C5-4C74-96E5-59B62AD3791A}" destId="{9467A520-650A-4DAE-AB41-C32A9AA5BC92}" srcOrd="0" destOrd="0" presId="urn:microsoft.com/office/officeart/2008/layout/HexagonCluster"/>
    <dgm:cxn modelId="{4931D9FF-3EEE-485E-B9EF-54F9181FBE0B}" type="presParOf" srcId="{A6D1FE8D-0571-4744-8DFB-146EED0D810A}" destId="{EA58F267-4554-4746-9E71-4FD9AD4B20B6}" srcOrd="2" destOrd="0" presId="urn:microsoft.com/office/officeart/2008/layout/HexagonCluster"/>
    <dgm:cxn modelId="{7096E332-D92E-47E8-B2ED-8C26A50FB898}" type="presParOf" srcId="{EA58F267-4554-4746-9E71-4FD9AD4B20B6}" destId="{A8882F9D-3410-4008-B979-FC3E7EF92FC3}" srcOrd="0" destOrd="0" presId="urn:microsoft.com/office/officeart/2008/layout/HexagonCluster"/>
    <dgm:cxn modelId="{6767595D-23A6-45A0-B395-6ECDC383CFC7}" type="presParOf" srcId="{A6D1FE8D-0571-4744-8DFB-146EED0D810A}" destId="{AB17507E-2A6D-4F23-B183-09CC3EC3693C}" srcOrd="3" destOrd="0" presId="urn:microsoft.com/office/officeart/2008/layout/HexagonCluster"/>
    <dgm:cxn modelId="{934994B1-9DC1-4828-AD02-D0BDE19A3350}" type="presParOf" srcId="{AB17507E-2A6D-4F23-B183-09CC3EC3693C}" destId="{E9BA8FF4-F1E2-4535-B14D-B408460B26F1}" srcOrd="0" destOrd="0" presId="urn:microsoft.com/office/officeart/2008/layout/HexagonCluster"/>
    <dgm:cxn modelId="{300EE34E-7C2E-4158-AED4-BCE56F6DB2F9}" type="presParOf" srcId="{A6D1FE8D-0571-4744-8DFB-146EED0D810A}" destId="{A1BC41AD-A39C-4C82-A1C4-7F6DF245E590}" srcOrd="4" destOrd="0" presId="urn:microsoft.com/office/officeart/2008/layout/HexagonCluster"/>
    <dgm:cxn modelId="{40709689-2357-416E-882C-AF3E7C086242}" type="presParOf" srcId="{A1BC41AD-A39C-4C82-A1C4-7F6DF245E590}" destId="{838B060A-EA84-45E0-8D0E-888B58F5C8E8}" srcOrd="0" destOrd="0" presId="urn:microsoft.com/office/officeart/2008/layout/HexagonCluster"/>
    <dgm:cxn modelId="{0C0599DC-FF70-4F0E-8AB9-ACAA1259F36E}" type="presParOf" srcId="{A6D1FE8D-0571-4744-8DFB-146EED0D810A}" destId="{0223862B-4EB9-4BA9-B69A-EF42D373D182}" srcOrd="5" destOrd="0" presId="urn:microsoft.com/office/officeart/2008/layout/HexagonCluster"/>
    <dgm:cxn modelId="{EC861737-D50B-4FBA-B6D7-E44C1380E125}" type="presParOf" srcId="{0223862B-4EB9-4BA9-B69A-EF42D373D182}" destId="{46B57E9D-0975-4B32-8EA4-BBDB2770EADE}" srcOrd="0" destOrd="0" presId="urn:microsoft.com/office/officeart/2008/layout/HexagonCluster"/>
    <dgm:cxn modelId="{6E577223-2DC2-4507-BC5C-8A73CDD12D29}" type="presParOf" srcId="{A6D1FE8D-0571-4744-8DFB-146EED0D810A}" destId="{B89173EE-47F4-42FF-8889-D553848F4ABB}" srcOrd="6" destOrd="0" presId="urn:microsoft.com/office/officeart/2008/layout/HexagonCluster"/>
    <dgm:cxn modelId="{56A75078-D7B0-4216-8813-153F82A8E17C}" type="presParOf" srcId="{B89173EE-47F4-42FF-8889-D553848F4ABB}" destId="{6982595D-49CE-435E-9BD0-FB6C5CEC9795}" srcOrd="0" destOrd="0" presId="urn:microsoft.com/office/officeart/2008/layout/HexagonCluster"/>
    <dgm:cxn modelId="{EB76F13F-6A29-4CC6-8C2D-4647D56CDC72}" type="presParOf" srcId="{A6D1FE8D-0571-4744-8DFB-146EED0D810A}" destId="{4D12F261-5035-440C-8096-ADEF71C5DDB9}" srcOrd="7" destOrd="0" presId="urn:microsoft.com/office/officeart/2008/layout/HexagonCluster"/>
    <dgm:cxn modelId="{333A0B4E-ED3D-4AF2-8E53-39B054F4CC0C}" type="presParOf" srcId="{4D12F261-5035-440C-8096-ADEF71C5DDB9}" destId="{9A01DBD2-F29F-4D1E-8198-8DBA7E4243F7}" srcOrd="0" destOrd="0" presId="urn:microsoft.com/office/officeart/2008/layout/HexagonCluster"/>
    <dgm:cxn modelId="{597FFC11-3EB7-46A4-8F11-F5D769E13D15}" type="presParOf" srcId="{A6D1FE8D-0571-4744-8DFB-146EED0D810A}" destId="{09B8288E-1982-4825-9508-A7860E92310F}" srcOrd="8" destOrd="0" presId="urn:microsoft.com/office/officeart/2008/layout/HexagonCluster"/>
    <dgm:cxn modelId="{5E95B444-2D57-48C2-8DF0-642A45E6AE95}" type="presParOf" srcId="{09B8288E-1982-4825-9508-A7860E92310F}" destId="{C4818F82-1BA8-43C7-856D-CE26D520970C}" srcOrd="0" destOrd="0" presId="urn:microsoft.com/office/officeart/2008/layout/HexagonCluster"/>
    <dgm:cxn modelId="{115421D0-8937-45C8-8444-7A5343E4E23D}" type="presParOf" srcId="{A6D1FE8D-0571-4744-8DFB-146EED0D810A}" destId="{00FE482D-0472-4CA7-A921-BE17B81A0923}" srcOrd="9" destOrd="0" presId="urn:microsoft.com/office/officeart/2008/layout/HexagonCluster"/>
    <dgm:cxn modelId="{36BA4106-419C-40E8-9535-7721BAC35A6E}" type="presParOf" srcId="{00FE482D-0472-4CA7-A921-BE17B81A0923}" destId="{E3C06431-6934-4987-96ED-935DD9FABF68}" srcOrd="0" destOrd="0" presId="urn:microsoft.com/office/officeart/2008/layout/HexagonCluster"/>
    <dgm:cxn modelId="{BD97A690-5F88-45EF-9F65-A1FBB0C8B6F3}" type="presParOf" srcId="{A6D1FE8D-0571-4744-8DFB-146EED0D810A}" destId="{98C1435D-B5E5-46EA-B9EB-0879F62CCC4C}" srcOrd="10" destOrd="0" presId="urn:microsoft.com/office/officeart/2008/layout/HexagonCluster"/>
    <dgm:cxn modelId="{091E73D5-2CCD-4746-8045-81EED1918E54}" type="presParOf" srcId="{98C1435D-B5E5-46EA-B9EB-0879F62CCC4C}" destId="{15A7441F-648D-4EAF-80DD-B9E27D5CA669}" srcOrd="0" destOrd="0" presId="urn:microsoft.com/office/officeart/2008/layout/HexagonCluster"/>
    <dgm:cxn modelId="{5157977B-ED6D-4617-9572-9834A4AF19AF}" type="presParOf" srcId="{A6D1FE8D-0571-4744-8DFB-146EED0D810A}" destId="{E22FA278-0C7C-49FC-B8F8-1A1627E890F5}" srcOrd="11" destOrd="0" presId="urn:microsoft.com/office/officeart/2008/layout/HexagonCluster"/>
    <dgm:cxn modelId="{7A8C4CE1-48DB-4E7E-A9C9-81D528337BED}" type="presParOf" srcId="{E22FA278-0C7C-49FC-B8F8-1A1627E890F5}" destId="{DFA2986D-326D-4A0A-ACBD-A2A312A718C6}" srcOrd="0" destOrd="0" presId="urn:microsoft.com/office/officeart/2008/layout/HexagonCluster"/>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13E1D84-6000-4156-A66F-70DCF90BEDF6}" type="doc">
      <dgm:prSet loTypeId="urn:microsoft.com/office/officeart/2008/layout/AlternatingHexagons" loCatId="list" qsTypeId="urn:microsoft.com/office/officeart/2005/8/quickstyle/simple3" qsCatId="simple" csTypeId="urn:microsoft.com/office/officeart/2005/8/colors/colorful4" csCatId="colorful" phldr="1"/>
      <dgm:spPr/>
      <dgm:t>
        <a:bodyPr/>
        <a:lstStyle/>
        <a:p>
          <a:endParaRPr lang="es-ES"/>
        </a:p>
      </dgm:t>
    </dgm:pt>
    <dgm:pt modelId="{E862EBE9-8BA4-4523-8DD4-51938095DAB4}">
      <dgm:prSet phldrT="[Texto]" custT="1"/>
      <dgm:spPr/>
      <dgm:t>
        <a:bodyPr/>
        <a:lstStyle/>
        <a:p>
          <a:r>
            <a:rPr lang="es-ES" sz="1100" dirty="0"/>
            <a:t>Derechos de pueblos  Indígenas y tribales</a:t>
          </a:r>
        </a:p>
      </dgm:t>
    </dgm:pt>
    <dgm:pt modelId="{ED8940A2-F05D-42CE-BE58-FA4BC5430A12}" type="parTrans" cxnId="{C4ADB552-99F6-40DD-83DB-032BCA42610E}">
      <dgm:prSet/>
      <dgm:spPr/>
      <dgm:t>
        <a:bodyPr/>
        <a:lstStyle/>
        <a:p>
          <a:endParaRPr lang="es-ES" sz="2800"/>
        </a:p>
      </dgm:t>
    </dgm:pt>
    <dgm:pt modelId="{1A29C601-2002-4A34-93CC-B2366AB9F11F}" type="sibTrans" cxnId="{C4ADB552-99F6-40DD-83DB-032BCA42610E}">
      <dgm:prSet custT="1"/>
      <dgm:spPr/>
      <dgm:t>
        <a:bodyPr/>
        <a:lstStyle/>
        <a:p>
          <a:endParaRPr lang="es-ES" sz="4800"/>
        </a:p>
      </dgm:t>
    </dgm:pt>
    <dgm:pt modelId="{F95C93D0-6DFC-4F80-AA9B-4FE76BDD0AC7}">
      <dgm:prSet phldrT="[Texto]" custT="1"/>
      <dgm:spPr/>
      <dgm:t>
        <a:bodyPr/>
        <a:lstStyle/>
        <a:p>
          <a:pPr algn="ctr"/>
          <a:r>
            <a:rPr lang="es-ES" sz="2800" b="1" dirty="0"/>
            <a:t>Convenio 169 OIT</a:t>
          </a:r>
        </a:p>
      </dgm:t>
    </dgm:pt>
    <dgm:pt modelId="{4919779B-0985-41D4-9B03-B71BBA7CD11A}" type="parTrans" cxnId="{AF1A70C5-3C75-4C26-B296-FFA704E24109}">
      <dgm:prSet/>
      <dgm:spPr/>
      <dgm:t>
        <a:bodyPr/>
        <a:lstStyle/>
        <a:p>
          <a:endParaRPr lang="es-ES" sz="2800"/>
        </a:p>
      </dgm:t>
    </dgm:pt>
    <dgm:pt modelId="{5259D95E-F7BC-4873-A876-8DE923F77494}" type="sibTrans" cxnId="{AF1A70C5-3C75-4C26-B296-FFA704E24109}">
      <dgm:prSet/>
      <dgm:spPr/>
      <dgm:t>
        <a:bodyPr/>
        <a:lstStyle/>
        <a:p>
          <a:endParaRPr lang="es-ES" sz="2800"/>
        </a:p>
      </dgm:t>
    </dgm:pt>
    <dgm:pt modelId="{2C6463CE-037E-4852-BDD4-59AD5B926BBB}">
      <dgm:prSet phldrT="[Texto]" custT="1"/>
      <dgm:spPr/>
      <dgm:t>
        <a:bodyPr/>
        <a:lstStyle/>
        <a:p>
          <a:r>
            <a:rPr lang="es-ES" sz="1100" dirty="0"/>
            <a:t>Artículo 6.1.(a) Derecho a participar en las medidas legislativas susceptibles de afectar directamente</a:t>
          </a:r>
        </a:p>
      </dgm:t>
    </dgm:pt>
    <dgm:pt modelId="{F5C945B1-9414-485E-88BF-C8D645AE5893}" type="parTrans" cxnId="{79954CB0-A4A6-4E44-83C0-26DB3202FF24}">
      <dgm:prSet/>
      <dgm:spPr/>
      <dgm:t>
        <a:bodyPr/>
        <a:lstStyle/>
        <a:p>
          <a:endParaRPr lang="es-ES" sz="2800"/>
        </a:p>
      </dgm:t>
    </dgm:pt>
    <dgm:pt modelId="{E71C5DEA-0F37-4C10-9859-05E0AE71CB86}" type="sibTrans" cxnId="{79954CB0-A4A6-4E44-83C0-26DB3202FF24}">
      <dgm:prSet custT="1"/>
      <dgm:spPr/>
      <dgm:t>
        <a:bodyPr/>
        <a:lstStyle/>
        <a:p>
          <a:endParaRPr lang="es-ES" sz="4800"/>
        </a:p>
      </dgm:t>
    </dgm:pt>
    <dgm:pt modelId="{D3F8115C-947C-4983-9D74-5E35D9B59B08}">
      <dgm:prSet phldrT="[Texto]" custT="1"/>
      <dgm:spPr/>
      <dgm:t>
        <a:bodyPr/>
        <a:lstStyle/>
        <a:p>
          <a:endParaRPr lang="es-ES" sz="1100" dirty="0"/>
        </a:p>
      </dgm:t>
    </dgm:pt>
    <dgm:pt modelId="{41F06BD9-A7D0-43DD-8FBD-BC1B6F0D8DB6}" type="parTrans" cxnId="{93864AC5-13F4-4E08-9E75-01E76DEB9250}">
      <dgm:prSet/>
      <dgm:spPr/>
      <dgm:t>
        <a:bodyPr/>
        <a:lstStyle/>
        <a:p>
          <a:endParaRPr lang="es-ES" sz="2800"/>
        </a:p>
      </dgm:t>
    </dgm:pt>
    <dgm:pt modelId="{7C8BCBF2-D94B-4F81-AE5B-E277E53447CB}" type="sibTrans" cxnId="{93864AC5-13F4-4E08-9E75-01E76DEB9250}">
      <dgm:prSet/>
      <dgm:spPr/>
      <dgm:t>
        <a:bodyPr/>
        <a:lstStyle/>
        <a:p>
          <a:endParaRPr lang="es-ES" sz="2800"/>
        </a:p>
      </dgm:t>
    </dgm:pt>
    <dgm:pt modelId="{29F58E0B-98D9-4416-80B4-E30C969F5BD2}">
      <dgm:prSet phldrT="[Texto]" custT="1"/>
      <dgm:spPr/>
      <dgm:t>
        <a:bodyPr/>
        <a:lstStyle/>
        <a:p>
          <a:r>
            <a:rPr lang="es-MX" sz="1100" b="0" i="0" dirty="0"/>
            <a:t>Al aplicar las disposiciones del presente Convenio, los gobiernos deberán:</a:t>
          </a:r>
          <a:endParaRPr lang="es-ES" sz="1100" dirty="0"/>
        </a:p>
      </dgm:t>
    </dgm:pt>
    <dgm:pt modelId="{C9FF1EED-E5B0-4224-98B5-427F51A31922}" type="parTrans" cxnId="{9EA8DA4E-017B-467F-80BD-4A83FFAFD7DF}">
      <dgm:prSet/>
      <dgm:spPr/>
      <dgm:t>
        <a:bodyPr/>
        <a:lstStyle/>
        <a:p>
          <a:endParaRPr lang="es-ES" sz="2800"/>
        </a:p>
      </dgm:t>
    </dgm:pt>
    <dgm:pt modelId="{34076F5D-E12C-4F3E-A54F-48D98397A49D}" type="sibTrans" cxnId="{9EA8DA4E-017B-467F-80BD-4A83FFAFD7DF}">
      <dgm:prSet custT="1"/>
      <dgm:spPr/>
      <dgm:t>
        <a:bodyPr/>
        <a:lstStyle/>
        <a:p>
          <a:endParaRPr lang="es-ES" sz="4800"/>
        </a:p>
      </dgm:t>
    </dgm:pt>
    <dgm:pt modelId="{EA89528A-5706-4020-9282-0A34C6556D8F}">
      <dgm:prSet phldrT="[Texto]" custT="1"/>
      <dgm:spPr/>
      <dgm:t>
        <a:bodyPr/>
        <a:lstStyle/>
        <a:p>
          <a:pPr algn="just"/>
          <a:r>
            <a:rPr lang="es-MX" sz="1200" b="1" i="0" dirty="0"/>
            <a:t>Consultar a loss interesados</a:t>
          </a:r>
          <a:r>
            <a:rPr lang="es-MX" sz="1200" b="0" i="0" dirty="0"/>
            <a:t>, mediante procedimientos apropiados y en particular a través de sus instituciones representativas, cada vez que se prevean </a:t>
          </a:r>
          <a:r>
            <a:rPr lang="es-MX" sz="1200" b="1" i="0" dirty="0"/>
            <a:t>medidas legislativas </a:t>
          </a:r>
          <a:r>
            <a:rPr lang="es-MX" sz="1200" b="0" i="0" dirty="0"/>
            <a:t>o administrativas susceptibles de afectarles directamente;</a:t>
          </a:r>
          <a:endParaRPr lang="es-ES" sz="1200" dirty="0"/>
        </a:p>
      </dgm:t>
    </dgm:pt>
    <dgm:pt modelId="{34C1F08E-DE75-4E25-ADDA-012559CD733F}" type="parTrans" cxnId="{90161A8D-E10A-4CC7-AE30-12D2DEEF38F2}">
      <dgm:prSet/>
      <dgm:spPr/>
      <dgm:t>
        <a:bodyPr/>
        <a:lstStyle/>
        <a:p>
          <a:endParaRPr lang="es-ES" sz="2800"/>
        </a:p>
      </dgm:t>
    </dgm:pt>
    <dgm:pt modelId="{0503E908-67AD-492F-9EFA-60AC0E9E3EB6}" type="sibTrans" cxnId="{90161A8D-E10A-4CC7-AE30-12D2DEEF38F2}">
      <dgm:prSet/>
      <dgm:spPr/>
      <dgm:t>
        <a:bodyPr/>
        <a:lstStyle/>
        <a:p>
          <a:endParaRPr lang="es-ES" sz="2800"/>
        </a:p>
      </dgm:t>
    </dgm:pt>
    <dgm:pt modelId="{345F2960-5A3F-43D1-978B-D6E95D3E1688}" type="pres">
      <dgm:prSet presAssocID="{713E1D84-6000-4156-A66F-70DCF90BEDF6}" presName="Name0" presStyleCnt="0">
        <dgm:presLayoutVars>
          <dgm:chMax/>
          <dgm:chPref/>
          <dgm:dir/>
          <dgm:animLvl val="lvl"/>
        </dgm:presLayoutVars>
      </dgm:prSet>
      <dgm:spPr/>
    </dgm:pt>
    <dgm:pt modelId="{3C32EAD6-A34E-43D8-B6B5-7961A4178CA9}" type="pres">
      <dgm:prSet presAssocID="{E862EBE9-8BA4-4523-8DD4-51938095DAB4}" presName="composite" presStyleCnt="0"/>
      <dgm:spPr/>
    </dgm:pt>
    <dgm:pt modelId="{C407D062-FF59-40C5-B90E-47C1585BEE42}" type="pres">
      <dgm:prSet presAssocID="{E862EBE9-8BA4-4523-8DD4-51938095DAB4}" presName="Parent1" presStyleLbl="node1" presStyleIdx="0" presStyleCnt="6">
        <dgm:presLayoutVars>
          <dgm:chMax val="1"/>
          <dgm:chPref val="1"/>
          <dgm:bulletEnabled val="1"/>
        </dgm:presLayoutVars>
      </dgm:prSet>
      <dgm:spPr/>
    </dgm:pt>
    <dgm:pt modelId="{56D66BAB-D256-418B-AB0A-EBBAD041C748}" type="pres">
      <dgm:prSet presAssocID="{E862EBE9-8BA4-4523-8DD4-51938095DAB4}" presName="Childtext1" presStyleLbl="revTx" presStyleIdx="0" presStyleCnt="3">
        <dgm:presLayoutVars>
          <dgm:chMax val="0"/>
          <dgm:chPref val="0"/>
          <dgm:bulletEnabled val="1"/>
        </dgm:presLayoutVars>
      </dgm:prSet>
      <dgm:spPr/>
    </dgm:pt>
    <dgm:pt modelId="{A34F0CC9-441E-42A9-BA72-DB9DE05CC10F}" type="pres">
      <dgm:prSet presAssocID="{E862EBE9-8BA4-4523-8DD4-51938095DAB4}" presName="BalanceSpacing" presStyleCnt="0"/>
      <dgm:spPr/>
    </dgm:pt>
    <dgm:pt modelId="{2993A71D-956E-499C-B862-E2468B9240D3}" type="pres">
      <dgm:prSet presAssocID="{E862EBE9-8BA4-4523-8DD4-51938095DAB4}" presName="BalanceSpacing1" presStyleCnt="0"/>
      <dgm:spPr/>
    </dgm:pt>
    <dgm:pt modelId="{D585FB4D-B8AB-40B4-944C-8FFCFFF861CA}" type="pres">
      <dgm:prSet presAssocID="{1A29C601-2002-4A34-93CC-B2366AB9F11F}" presName="Accent1Text" presStyleLbl="node1" presStyleIdx="1" presStyleCnt="6"/>
      <dgm:spPr/>
    </dgm:pt>
    <dgm:pt modelId="{4580DD02-1141-4E0B-87EB-7B8E4602ED63}" type="pres">
      <dgm:prSet presAssocID="{1A29C601-2002-4A34-93CC-B2366AB9F11F}" presName="spaceBetweenRectangles" presStyleCnt="0"/>
      <dgm:spPr/>
    </dgm:pt>
    <dgm:pt modelId="{9BB017E8-5849-4640-9BC8-41795982DD9C}" type="pres">
      <dgm:prSet presAssocID="{2C6463CE-037E-4852-BDD4-59AD5B926BBB}" presName="composite" presStyleCnt="0"/>
      <dgm:spPr/>
    </dgm:pt>
    <dgm:pt modelId="{B4D154E3-7EEB-4CD4-B426-58A5896B6C27}" type="pres">
      <dgm:prSet presAssocID="{2C6463CE-037E-4852-BDD4-59AD5B926BBB}" presName="Parent1" presStyleLbl="node1" presStyleIdx="2" presStyleCnt="6">
        <dgm:presLayoutVars>
          <dgm:chMax val="1"/>
          <dgm:chPref val="1"/>
          <dgm:bulletEnabled val="1"/>
        </dgm:presLayoutVars>
      </dgm:prSet>
      <dgm:spPr/>
    </dgm:pt>
    <dgm:pt modelId="{FC95678F-B8AC-4A66-AA9C-368B70138D5C}" type="pres">
      <dgm:prSet presAssocID="{2C6463CE-037E-4852-BDD4-59AD5B926BBB}" presName="Childtext1" presStyleLbl="revTx" presStyleIdx="1" presStyleCnt="3">
        <dgm:presLayoutVars>
          <dgm:chMax val="0"/>
          <dgm:chPref val="0"/>
          <dgm:bulletEnabled val="1"/>
        </dgm:presLayoutVars>
      </dgm:prSet>
      <dgm:spPr/>
    </dgm:pt>
    <dgm:pt modelId="{4E0DF8B3-CD86-465D-9DA8-8CB8166652A3}" type="pres">
      <dgm:prSet presAssocID="{2C6463CE-037E-4852-BDD4-59AD5B926BBB}" presName="BalanceSpacing" presStyleCnt="0"/>
      <dgm:spPr/>
    </dgm:pt>
    <dgm:pt modelId="{B39DFB66-A329-4356-8388-2786047B7AF0}" type="pres">
      <dgm:prSet presAssocID="{2C6463CE-037E-4852-BDD4-59AD5B926BBB}" presName="BalanceSpacing1" presStyleCnt="0"/>
      <dgm:spPr/>
    </dgm:pt>
    <dgm:pt modelId="{A51C18BC-C47D-4464-BBCD-56DFE0FCF117}" type="pres">
      <dgm:prSet presAssocID="{E71C5DEA-0F37-4C10-9859-05E0AE71CB86}" presName="Accent1Text" presStyleLbl="node1" presStyleIdx="3" presStyleCnt="6" custScaleX="89117" custScaleY="87757"/>
      <dgm:spPr/>
    </dgm:pt>
    <dgm:pt modelId="{DF2D9935-F4C5-4CCB-AD50-468189D1C79D}" type="pres">
      <dgm:prSet presAssocID="{E71C5DEA-0F37-4C10-9859-05E0AE71CB86}" presName="spaceBetweenRectangles" presStyleCnt="0"/>
      <dgm:spPr/>
    </dgm:pt>
    <dgm:pt modelId="{89C9E7FC-4E6A-4E98-A52B-4C48A680AADE}" type="pres">
      <dgm:prSet presAssocID="{29F58E0B-98D9-4416-80B4-E30C969F5BD2}" presName="composite" presStyleCnt="0"/>
      <dgm:spPr/>
    </dgm:pt>
    <dgm:pt modelId="{F40D778B-0E2E-4B22-B30A-5EE698564E68}" type="pres">
      <dgm:prSet presAssocID="{29F58E0B-98D9-4416-80B4-E30C969F5BD2}" presName="Parent1" presStyleLbl="node1" presStyleIdx="4" presStyleCnt="6">
        <dgm:presLayoutVars>
          <dgm:chMax val="1"/>
          <dgm:chPref val="1"/>
          <dgm:bulletEnabled val="1"/>
        </dgm:presLayoutVars>
      </dgm:prSet>
      <dgm:spPr/>
    </dgm:pt>
    <dgm:pt modelId="{A4C4592B-F98A-41A1-9862-22D8740A7821}" type="pres">
      <dgm:prSet presAssocID="{29F58E0B-98D9-4416-80B4-E30C969F5BD2}" presName="Childtext1" presStyleLbl="revTx" presStyleIdx="2" presStyleCnt="3" custScaleX="105719" custLinFactY="-40384" custLinFactNeighborX="74207" custLinFactNeighborY="-100000">
        <dgm:presLayoutVars>
          <dgm:chMax val="0"/>
          <dgm:chPref val="0"/>
          <dgm:bulletEnabled val="1"/>
        </dgm:presLayoutVars>
      </dgm:prSet>
      <dgm:spPr/>
    </dgm:pt>
    <dgm:pt modelId="{8D44E8F7-147D-4861-A253-8188C5F49B66}" type="pres">
      <dgm:prSet presAssocID="{29F58E0B-98D9-4416-80B4-E30C969F5BD2}" presName="BalanceSpacing" presStyleCnt="0"/>
      <dgm:spPr/>
    </dgm:pt>
    <dgm:pt modelId="{0570DDD3-64C7-44F9-A957-33FCFD11DFF4}" type="pres">
      <dgm:prSet presAssocID="{29F58E0B-98D9-4416-80B4-E30C969F5BD2}" presName="BalanceSpacing1" presStyleCnt="0"/>
      <dgm:spPr/>
    </dgm:pt>
    <dgm:pt modelId="{F64FCA2D-8295-4E22-94D0-3C11A1B24E44}" type="pres">
      <dgm:prSet presAssocID="{34076F5D-E12C-4F3E-A54F-48D98397A49D}" presName="Accent1Text" presStyleLbl="node1" presStyleIdx="5" presStyleCnt="6"/>
      <dgm:spPr/>
    </dgm:pt>
  </dgm:ptLst>
  <dgm:cxnLst>
    <dgm:cxn modelId="{56CB3E09-FAF3-4C36-9376-E26D88485D24}" type="presOf" srcId="{EA89528A-5706-4020-9282-0A34C6556D8F}" destId="{A4C4592B-F98A-41A1-9862-22D8740A7821}" srcOrd="0" destOrd="0" presId="urn:microsoft.com/office/officeart/2008/layout/AlternatingHexagons"/>
    <dgm:cxn modelId="{4452C245-E49A-4C6C-A8C7-21C5ED1E5570}" type="presOf" srcId="{D3F8115C-947C-4983-9D74-5E35D9B59B08}" destId="{FC95678F-B8AC-4A66-AA9C-368B70138D5C}" srcOrd="0" destOrd="0" presId="urn:microsoft.com/office/officeart/2008/layout/AlternatingHexagons"/>
    <dgm:cxn modelId="{9EA8DA4E-017B-467F-80BD-4A83FFAFD7DF}" srcId="{713E1D84-6000-4156-A66F-70DCF90BEDF6}" destId="{29F58E0B-98D9-4416-80B4-E30C969F5BD2}" srcOrd="2" destOrd="0" parTransId="{C9FF1EED-E5B0-4224-98B5-427F51A31922}" sibTransId="{34076F5D-E12C-4F3E-A54F-48D98397A49D}"/>
    <dgm:cxn modelId="{C4ADB552-99F6-40DD-83DB-032BCA42610E}" srcId="{713E1D84-6000-4156-A66F-70DCF90BEDF6}" destId="{E862EBE9-8BA4-4523-8DD4-51938095DAB4}" srcOrd="0" destOrd="0" parTransId="{ED8940A2-F05D-42CE-BE58-FA4BC5430A12}" sibTransId="{1A29C601-2002-4A34-93CC-B2366AB9F11F}"/>
    <dgm:cxn modelId="{6E92E962-4516-4275-8EDB-F47733B5432C}" type="presOf" srcId="{2C6463CE-037E-4852-BDD4-59AD5B926BBB}" destId="{B4D154E3-7EEB-4CD4-B426-58A5896B6C27}" srcOrd="0" destOrd="0" presId="urn:microsoft.com/office/officeart/2008/layout/AlternatingHexagons"/>
    <dgm:cxn modelId="{879FB075-47FE-4EA9-8C30-4DEE4AAAF2A8}" type="presOf" srcId="{F95C93D0-6DFC-4F80-AA9B-4FE76BDD0AC7}" destId="{56D66BAB-D256-418B-AB0A-EBBAD041C748}" srcOrd="0" destOrd="0" presId="urn:microsoft.com/office/officeart/2008/layout/AlternatingHexagons"/>
    <dgm:cxn modelId="{4395FD75-39DF-4740-96A3-C15EFB2D50BA}" type="presOf" srcId="{E862EBE9-8BA4-4523-8DD4-51938095DAB4}" destId="{C407D062-FF59-40C5-B90E-47C1585BEE42}" srcOrd="0" destOrd="0" presId="urn:microsoft.com/office/officeart/2008/layout/AlternatingHexagons"/>
    <dgm:cxn modelId="{B5F17289-FBF6-4752-A08E-EA328E4EE369}" type="presOf" srcId="{29F58E0B-98D9-4416-80B4-E30C969F5BD2}" destId="{F40D778B-0E2E-4B22-B30A-5EE698564E68}" srcOrd="0" destOrd="0" presId="urn:microsoft.com/office/officeart/2008/layout/AlternatingHexagons"/>
    <dgm:cxn modelId="{90161A8D-E10A-4CC7-AE30-12D2DEEF38F2}" srcId="{29F58E0B-98D9-4416-80B4-E30C969F5BD2}" destId="{EA89528A-5706-4020-9282-0A34C6556D8F}" srcOrd="0" destOrd="0" parTransId="{34C1F08E-DE75-4E25-ADDA-012559CD733F}" sibTransId="{0503E908-67AD-492F-9EFA-60AC0E9E3EB6}"/>
    <dgm:cxn modelId="{180538A6-C0DB-43CC-89CB-D6FA960042E4}" type="presOf" srcId="{E71C5DEA-0F37-4C10-9859-05E0AE71CB86}" destId="{A51C18BC-C47D-4464-BBCD-56DFE0FCF117}" srcOrd="0" destOrd="0" presId="urn:microsoft.com/office/officeart/2008/layout/AlternatingHexagons"/>
    <dgm:cxn modelId="{79954CB0-A4A6-4E44-83C0-26DB3202FF24}" srcId="{713E1D84-6000-4156-A66F-70DCF90BEDF6}" destId="{2C6463CE-037E-4852-BDD4-59AD5B926BBB}" srcOrd="1" destOrd="0" parTransId="{F5C945B1-9414-485E-88BF-C8D645AE5893}" sibTransId="{E71C5DEA-0F37-4C10-9859-05E0AE71CB86}"/>
    <dgm:cxn modelId="{976DE8B9-809B-4134-B1D4-ABE09BBFC4AD}" type="presOf" srcId="{1A29C601-2002-4A34-93CC-B2366AB9F11F}" destId="{D585FB4D-B8AB-40B4-944C-8FFCFFF861CA}" srcOrd="0" destOrd="0" presId="urn:microsoft.com/office/officeart/2008/layout/AlternatingHexagons"/>
    <dgm:cxn modelId="{93864AC5-13F4-4E08-9E75-01E76DEB9250}" srcId="{2C6463CE-037E-4852-BDD4-59AD5B926BBB}" destId="{D3F8115C-947C-4983-9D74-5E35D9B59B08}" srcOrd="0" destOrd="0" parTransId="{41F06BD9-A7D0-43DD-8FBD-BC1B6F0D8DB6}" sibTransId="{7C8BCBF2-D94B-4F81-AE5B-E277E53447CB}"/>
    <dgm:cxn modelId="{AF1A70C5-3C75-4C26-B296-FFA704E24109}" srcId="{E862EBE9-8BA4-4523-8DD4-51938095DAB4}" destId="{F95C93D0-6DFC-4F80-AA9B-4FE76BDD0AC7}" srcOrd="0" destOrd="0" parTransId="{4919779B-0985-41D4-9B03-B71BBA7CD11A}" sibTransId="{5259D95E-F7BC-4873-A876-8DE923F77494}"/>
    <dgm:cxn modelId="{C04335E4-21A6-466C-AFDE-FB1DB099087F}" type="presOf" srcId="{34076F5D-E12C-4F3E-A54F-48D98397A49D}" destId="{F64FCA2D-8295-4E22-94D0-3C11A1B24E44}" srcOrd="0" destOrd="0" presId="urn:microsoft.com/office/officeart/2008/layout/AlternatingHexagons"/>
    <dgm:cxn modelId="{CD6E9CE7-605F-4E14-A2F0-63DAD4BB6BFF}" type="presOf" srcId="{713E1D84-6000-4156-A66F-70DCF90BEDF6}" destId="{345F2960-5A3F-43D1-978B-D6E95D3E1688}" srcOrd="0" destOrd="0" presId="urn:microsoft.com/office/officeart/2008/layout/AlternatingHexagons"/>
    <dgm:cxn modelId="{416A6689-7104-4CE0-B951-6365BFD61DA9}" type="presParOf" srcId="{345F2960-5A3F-43D1-978B-D6E95D3E1688}" destId="{3C32EAD6-A34E-43D8-B6B5-7961A4178CA9}" srcOrd="0" destOrd="0" presId="urn:microsoft.com/office/officeart/2008/layout/AlternatingHexagons"/>
    <dgm:cxn modelId="{231A8788-0BFA-4B3D-8D10-25D213C4DA53}" type="presParOf" srcId="{3C32EAD6-A34E-43D8-B6B5-7961A4178CA9}" destId="{C407D062-FF59-40C5-B90E-47C1585BEE42}" srcOrd="0" destOrd="0" presId="urn:microsoft.com/office/officeart/2008/layout/AlternatingHexagons"/>
    <dgm:cxn modelId="{23379D4A-F596-4F00-9980-2426CD1C1A18}" type="presParOf" srcId="{3C32EAD6-A34E-43D8-B6B5-7961A4178CA9}" destId="{56D66BAB-D256-418B-AB0A-EBBAD041C748}" srcOrd="1" destOrd="0" presId="urn:microsoft.com/office/officeart/2008/layout/AlternatingHexagons"/>
    <dgm:cxn modelId="{D2BB911E-9830-4BA3-8410-01F04A037692}" type="presParOf" srcId="{3C32EAD6-A34E-43D8-B6B5-7961A4178CA9}" destId="{A34F0CC9-441E-42A9-BA72-DB9DE05CC10F}" srcOrd="2" destOrd="0" presId="urn:microsoft.com/office/officeart/2008/layout/AlternatingHexagons"/>
    <dgm:cxn modelId="{09AB69AE-81E9-4650-A064-79DC09BC420A}" type="presParOf" srcId="{3C32EAD6-A34E-43D8-B6B5-7961A4178CA9}" destId="{2993A71D-956E-499C-B862-E2468B9240D3}" srcOrd="3" destOrd="0" presId="urn:microsoft.com/office/officeart/2008/layout/AlternatingHexagons"/>
    <dgm:cxn modelId="{8B7FFB5E-5B6F-4DB7-B333-A248C0EFE210}" type="presParOf" srcId="{3C32EAD6-A34E-43D8-B6B5-7961A4178CA9}" destId="{D585FB4D-B8AB-40B4-944C-8FFCFFF861CA}" srcOrd="4" destOrd="0" presId="urn:microsoft.com/office/officeart/2008/layout/AlternatingHexagons"/>
    <dgm:cxn modelId="{0AED8B39-46B0-4CBD-868B-F597C5DDCA38}" type="presParOf" srcId="{345F2960-5A3F-43D1-978B-D6E95D3E1688}" destId="{4580DD02-1141-4E0B-87EB-7B8E4602ED63}" srcOrd="1" destOrd="0" presId="urn:microsoft.com/office/officeart/2008/layout/AlternatingHexagons"/>
    <dgm:cxn modelId="{08A38725-0EF5-4C6C-AE67-8FAC17783C11}" type="presParOf" srcId="{345F2960-5A3F-43D1-978B-D6E95D3E1688}" destId="{9BB017E8-5849-4640-9BC8-41795982DD9C}" srcOrd="2" destOrd="0" presId="urn:microsoft.com/office/officeart/2008/layout/AlternatingHexagons"/>
    <dgm:cxn modelId="{9DC8FB70-17CE-4FC1-9679-DCB1A32203CF}" type="presParOf" srcId="{9BB017E8-5849-4640-9BC8-41795982DD9C}" destId="{B4D154E3-7EEB-4CD4-B426-58A5896B6C27}" srcOrd="0" destOrd="0" presId="urn:microsoft.com/office/officeart/2008/layout/AlternatingHexagons"/>
    <dgm:cxn modelId="{4CC6203D-C7D9-45E6-8442-767778D63D11}" type="presParOf" srcId="{9BB017E8-5849-4640-9BC8-41795982DD9C}" destId="{FC95678F-B8AC-4A66-AA9C-368B70138D5C}" srcOrd="1" destOrd="0" presId="urn:microsoft.com/office/officeart/2008/layout/AlternatingHexagons"/>
    <dgm:cxn modelId="{D24350D0-639D-452D-915B-C015BED29076}" type="presParOf" srcId="{9BB017E8-5849-4640-9BC8-41795982DD9C}" destId="{4E0DF8B3-CD86-465D-9DA8-8CB8166652A3}" srcOrd="2" destOrd="0" presId="urn:microsoft.com/office/officeart/2008/layout/AlternatingHexagons"/>
    <dgm:cxn modelId="{EAE49DDB-D0B9-4B8B-A38D-23FA67F66BD4}" type="presParOf" srcId="{9BB017E8-5849-4640-9BC8-41795982DD9C}" destId="{B39DFB66-A329-4356-8388-2786047B7AF0}" srcOrd="3" destOrd="0" presId="urn:microsoft.com/office/officeart/2008/layout/AlternatingHexagons"/>
    <dgm:cxn modelId="{12CD9770-6F6E-4F8E-8CFD-A69131E08BA7}" type="presParOf" srcId="{9BB017E8-5849-4640-9BC8-41795982DD9C}" destId="{A51C18BC-C47D-4464-BBCD-56DFE0FCF117}" srcOrd="4" destOrd="0" presId="urn:microsoft.com/office/officeart/2008/layout/AlternatingHexagons"/>
    <dgm:cxn modelId="{989EFB58-0F19-418C-9D53-E1D594C16C9E}" type="presParOf" srcId="{345F2960-5A3F-43D1-978B-D6E95D3E1688}" destId="{DF2D9935-F4C5-4CCB-AD50-468189D1C79D}" srcOrd="3" destOrd="0" presId="urn:microsoft.com/office/officeart/2008/layout/AlternatingHexagons"/>
    <dgm:cxn modelId="{077E138E-C9EF-4E37-83A1-A500B910C266}" type="presParOf" srcId="{345F2960-5A3F-43D1-978B-D6E95D3E1688}" destId="{89C9E7FC-4E6A-4E98-A52B-4C48A680AADE}" srcOrd="4" destOrd="0" presId="urn:microsoft.com/office/officeart/2008/layout/AlternatingHexagons"/>
    <dgm:cxn modelId="{DCEC2415-D00D-48C2-87E9-0BF79473D03C}" type="presParOf" srcId="{89C9E7FC-4E6A-4E98-A52B-4C48A680AADE}" destId="{F40D778B-0E2E-4B22-B30A-5EE698564E68}" srcOrd="0" destOrd="0" presId="urn:microsoft.com/office/officeart/2008/layout/AlternatingHexagons"/>
    <dgm:cxn modelId="{74098DE2-8E65-43A3-9485-7D78766FD34F}" type="presParOf" srcId="{89C9E7FC-4E6A-4E98-A52B-4C48A680AADE}" destId="{A4C4592B-F98A-41A1-9862-22D8740A7821}" srcOrd="1" destOrd="0" presId="urn:microsoft.com/office/officeart/2008/layout/AlternatingHexagons"/>
    <dgm:cxn modelId="{B9508C0C-1032-4502-A4A6-3464D61D8692}" type="presParOf" srcId="{89C9E7FC-4E6A-4E98-A52B-4C48A680AADE}" destId="{8D44E8F7-147D-4861-A253-8188C5F49B66}" srcOrd="2" destOrd="0" presId="urn:microsoft.com/office/officeart/2008/layout/AlternatingHexagons"/>
    <dgm:cxn modelId="{C4EA9BFF-E488-46FF-AA31-A6AF051BFE87}" type="presParOf" srcId="{89C9E7FC-4E6A-4E98-A52B-4C48A680AADE}" destId="{0570DDD3-64C7-44F9-A957-33FCFD11DFF4}" srcOrd="3" destOrd="0" presId="urn:microsoft.com/office/officeart/2008/layout/AlternatingHexagons"/>
    <dgm:cxn modelId="{B4F480B5-B708-4CC3-A682-2FB089CCC93B}" type="presParOf" srcId="{89C9E7FC-4E6A-4E98-A52B-4C48A680AADE}" destId="{F64FCA2D-8295-4E22-94D0-3C11A1B24E44}" srcOrd="4" destOrd="0" presId="urn:microsoft.com/office/officeart/2008/layout/AlternatingHexagon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13F05CC-93CD-4FCD-B392-F5489C312799}" type="doc">
      <dgm:prSet loTypeId="urn:microsoft.com/office/officeart/2005/8/layout/gear1" loCatId="process" qsTypeId="urn:microsoft.com/office/officeart/2005/8/quickstyle/simple4" qsCatId="simple" csTypeId="urn:microsoft.com/office/officeart/2005/8/colors/accent0_2" csCatId="mainScheme" phldr="1"/>
      <dgm:spPr/>
      <dgm:t>
        <a:bodyPr/>
        <a:lstStyle/>
        <a:p>
          <a:endParaRPr lang="es-MX"/>
        </a:p>
      </dgm:t>
    </dgm:pt>
    <dgm:pt modelId="{4A7007D3-B158-4AA2-89B3-D0D55156B933}">
      <dgm:prSet phldrT="[Texto]" custT="1"/>
      <dgm:spPr/>
      <dgm:t>
        <a:bodyPr/>
        <a:lstStyle/>
        <a:p>
          <a:r>
            <a:rPr lang="es-MX" sz="1200" dirty="0"/>
            <a:t>Garantizar la participación de los grupos vulnerables cuando sea necesario</a:t>
          </a:r>
        </a:p>
      </dgm:t>
    </dgm:pt>
    <dgm:pt modelId="{D5790F6F-A03D-48EC-BD1B-A3D1215C0378}" type="parTrans" cxnId="{3E7C8F7F-C9C7-4F4C-A02F-49DE4EDF357F}">
      <dgm:prSet/>
      <dgm:spPr/>
      <dgm:t>
        <a:bodyPr/>
        <a:lstStyle/>
        <a:p>
          <a:endParaRPr lang="es-MX" sz="3200"/>
        </a:p>
      </dgm:t>
    </dgm:pt>
    <dgm:pt modelId="{E9E071CE-03C7-4ABE-BB07-7ED8DA742905}" type="sibTrans" cxnId="{3E7C8F7F-C9C7-4F4C-A02F-49DE4EDF357F}">
      <dgm:prSet/>
      <dgm:spPr/>
      <dgm:t>
        <a:bodyPr/>
        <a:lstStyle/>
        <a:p>
          <a:endParaRPr lang="es-MX" sz="3200"/>
        </a:p>
      </dgm:t>
    </dgm:pt>
    <dgm:pt modelId="{FFF87170-255E-4985-9BCC-7B2CF4A383FB}">
      <dgm:prSet phldrT="[Texto]" custT="1"/>
      <dgm:spPr/>
      <dgm:t>
        <a:bodyPr/>
        <a:lstStyle/>
        <a:p>
          <a:r>
            <a:rPr lang="es-MX" sz="1200" dirty="0"/>
            <a:t>Respeto de las formalidades establecidas por la SCJN</a:t>
          </a:r>
        </a:p>
      </dgm:t>
    </dgm:pt>
    <dgm:pt modelId="{6022A926-0A98-46AE-8C31-100B4B975B07}" type="parTrans" cxnId="{7E652C11-7395-4085-8125-5B80BE1A215F}">
      <dgm:prSet/>
      <dgm:spPr/>
      <dgm:t>
        <a:bodyPr/>
        <a:lstStyle/>
        <a:p>
          <a:endParaRPr lang="es-MX" sz="3200"/>
        </a:p>
      </dgm:t>
    </dgm:pt>
    <dgm:pt modelId="{6B403063-697B-4596-9BED-BD38529C99A4}" type="sibTrans" cxnId="{7E652C11-7395-4085-8125-5B80BE1A215F}">
      <dgm:prSet/>
      <dgm:spPr/>
      <dgm:t>
        <a:bodyPr/>
        <a:lstStyle/>
        <a:p>
          <a:endParaRPr lang="es-MX" sz="3200"/>
        </a:p>
      </dgm:t>
    </dgm:pt>
    <dgm:pt modelId="{A8CCDC62-22D4-4C11-ACEA-24E287F4CD45}" type="pres">
      <dgm:prSet presAssocID="{713F05CC-93CD-4FCD-B392-F5489C312799}" presName="composite" presStyleCnt="0">
        <dgm:presLayoutVars>
          <dgm:chMax val="3"/>
          <dgm:animLvl val="lvl"/>
          <dgm:resizeHandles val="exact"/>
        </dgm:presLayoutVars>
      </dgm:prSet>
      <dgm:spPr/>
    </dgm:pt>
    <dgm:pt modelId="{5EF6EDEF-DFE6-43D7-92D4-B5635C51903F}" type="pres">
      <dgm:prSet presAssocID="{4A7007D3-B158-4AA2-89B3-D0D55156B933}" presName="gear1" presStyleLbl="node1" presStyleIdx="0" presStyleCnt="2">
        <dgm:presLayoutVars>
          <dgm:chMax val="1"/>
          <dgm:bulletEnabled val="1"/>
        </dgm:presLayoutVars>
      </dgm:prSet>
      <dgm:spPr/>
    </dgm:pt>
    <dgm:pt modelId="{AAB3EA34-0AD6-4CE9-95E8-30C1A5FD2455}" type="pres">
      <dgm:prSet presAssocID="{4A7007D3-B158-4AA2-89B3-D0D55156B933}" presName="gear1srcNode" presStyleLbl="node1" presStyleIdx="0" presStyleCnt="2"/>
      <dgm:spPr/>
    </dgm:pt>
    <dgm:pt modelId="{267BCD25-D693-4E50-B49C-3D0F2D1B2D15}" type="pres">
      <dgm:prSet presAssocID="{4A7007D3-B158-4AA2-89B3-D0D55156B933}" presName="gear1dstNode" presStyleLbl="node1" presStyleIdx="0" presStyleCnt="2"/>
      <dgm:spPr/>
    </dgm:pt>
    <dgm:pt modelId="{53BF8BDE-3C79-4010-BA31-965DD03E6CDE}" type="pres">
      <dgm:prSet presAssocID="{FFF87170-255E-4985-9BCC-7B2CF4A383FB}" presName="gear2" presStyleLbl="node1" presStyleIdx="1" presStyleCnt="2">
        <dgm:presLayoutVars>
          <dgm:chMax val="1"/>
          <dgm:bulletEnabled val="1"/>
        </dgm:presLayoutVars>
      </dgm:prSet>
      <dgm:spPr/>
    </dgm:pt>
    <dgm:pt modelId="{3D245745-1BA1-42D4-A950-DC4872FFF2FC}" type="pres">
      <dgm:prSet presAssocID="{FFF87170-255E-4985-9BCC-7B2CF4A383FB}" presName="gear2srcNode" presStyleLbl="node1" presStyleIdx="1" presStyleCnt="2"/>
      <dgm:spPr/>
    </dgm:pt>
    <dgm:pt modelId="{6411E63D-05B0-4823-9B7F-013EAA0F3944}" type="pres">
      <dgm:prSet presAssocID="{FFF87170-255E-4985-9BCC-7B2CF4A383FB}" presName="gear2dstNode" presStyleLbl="node1" presStyleIdx="1" presStyleCnt="2"/>
      <dgm:spPr/>
    </dgm:pt>
    <dgm:pt modelId="{FDB3FB28-90F4-4927-A688-0113E34B14FF}" type="pres">
      <dgm:prSet presAssocID="{E9E071CE-03C7-4ABE-BB07-7ED8DA742905}" presName="connector1" presStyleLbl="sibTrans2D1" presStyleIdx="0" presStyleCnt="2"/>
      <dgm:spPr/>
    </dgm:pt>
    <dgm:pt modelId="{DE484AA4-F295-4C27-8B60-BD3F3A0FDEE7}" type="pres">
      <dgm:prSet presAssocID="{6B403063-697B-4596-9BED-BD38529C99A4}" presName="connector2" presStyleLbl="sibTrans2D1" presStyleIdx="1" presStyleCnt="2"/>
      <dgm:spPr/>
    </dgm:pt>
  </dgm:ptLst>
  <dgm:cxnLst>
    <dgm:cxn modelId="{DC7F6F09-E4A3-4010-B629-1F35AA1661EF}" type="presOf" srcId="{4A7007D3-B158-4AA2-89B3-D0D55156B933}" destId="{AAB3EA34-0AD6-4CE9-95E8-30C1A5FD2455}" srcOrd="1" destOrd="0" presId="urn:microsoft.com/office/officeart/2005/8/layout/gear1"/>
    <dgm:cxn modelId="{EADE2111-2531-4F13-B90C-11DEF439A3BE}" type="presOf" srcId="{FFF87170-255E-4985-9BCC-7B2CF4A383FB}" destId="{6411E63D-05B0-4823-9B7F-013EAA0F3944}" srcOrd="2" destOrd="0" presId="urn:microsoft.com/office/officeart/2005/8/layout/gear1"/>
    <dgm:cxn modelId="{7E652C11-7395-4085-8125-5B80BE1A215F}" srcId="{713F05CC-93CD-4FCD-B392-F5489C312799}" destId="{FFF87170-255E-4985-9BCC-7B2CF4A383FB}" srcOrd="1" destOrd="0" parTransId="{6022A926-0A98-46AE-8C31-100B4B975B07}" sibTransId="{6B403063-697B-4596-9BED-BD38529C99A4}"/>
    <dgm:cxn modelId="{088FF74E-E64B-4C55-B26A-345FB5A74842}" type="presOf" srcId="{FFF87170-255E-4985-9BCC-7B2CF4A383FB}" destId="{3D245745-1BA1-42D4-A950-DC4872FFF2FC}" srcOrd="1" destOrd="0" presId="urn:microsoft.com/office/officeart/2005/8/layout/gear1"/>
    <dgm:cxn modelId="{5051735D-9C61-4CAB-B0C8-B4938C822A5E}" type="presOf" srcId="{FFF87170-255E-4985-9BCC-7B2CF4A383FB}" destId="{53BF8BDE-3C79-4010-BA31-965DD03E6CDE}" srcOrd="0" destOrd="0" presId="urn:microsoft.com/office/officeart/2005/8/layout/gear1"/>
    <dgm:cxn modelId="{D7743B70-1013-4672-9BE1-E15534F55C85}" type="presOf" srcId="{E9E071CE-03C7-4ABE-BB07-7ED8DA742905}" destId="{FDB3FB28-90F4-4927-A688-0113E34B14FF}" srcOrd="0" destOrd="0" presId="urn:microsoft.com/office/officeart/2005/8/layout/gear1"/>
    <dgm:cxn modelId="{3E7C8F7F-C9C7-4F4C-A02F-49DE4EDF357F}" srcId="{713F05CC-93CD-4FCD-B392-F5489C312799}" destId="{4A7007D3-B158-4AA2-89B3-D0D55156B933}" srcOrd="0" destOrd="0" parTransId="{D5790F6F-A03D-48EC-BD1B-A3D1215C0378}" sibTransId="{E9E071CE-03C7-4ABE-BB07-7ED8DA742905}"/>
    <dgm:cxn modelId="{56AFFE95-6026-406C-877E-A807F3CA3A8B}" type="presOf" srcId="{4A7007D3-B158-4AA2-89B3-D0D55156B933}" destId="{267BCD25-D693-4E50-B49C-3D0F2D1B2D15}" srcOrd="2" destOrd="0" presId="urn:microsoft.com/office/officeart/2005/8/layout/gear1"/>
    <dgm:cxn modelId="{FD6210AE-818C-4F9F-A7B6-A90C5F4D94BF}" type="presOf" srcId="{6B403063-697B-4596-9BED-BD38529C99A4}" destId="{DE484AA4-F295-4C27-8B60-BD3F3A0FDEE7}" srcOrd="0" destOrd="0" presId="urn:microsoft.com/office/officeart/2005/8/layout/gear1"/>
    <dgm:cxn modelId="{8C34D3C6-07C7-40D8-83D2-F055ACF9C24D}" type="presOf" srcId="{4A7007D3-B158-4AA2-89B3-D0D55156B933}" destId="{5EF6EDEF-DFE6-43D7-92D4-B5635C51903F}" srcOrd="0" destOrd="0" presId="urn:microsoft.com/office/officeart/2005/8/layout/gear1"/>
    <dgm:cxn modelId="{F0BB29D9-C260-46E8-924B-7D46C95DE162}" type="presOf" srcId="{713F05CC-93CD-4FCD-B392-F5489C312799}" destId="{A8CCDC62-22D4-4C11-ACEA-24E287F4CD45}" srcOrd="0" destOrd="0" presId="urn:microsoft.com/office/officeart/2005/8/layout/gear1"/>
    <dgm:cxn modelId="{5E5264F8-1151-454F-AC2B-7EE2B3EED493}" type="presParOf" srcId="{A8CCDC62-22D4-4C11-ACEA-24E287F4CD45}" destId="{5EF6EDEF-DFE6-43D7-92D4-B5635C51903F}" srcOrd="0" destOrd="0" presId="urn:microsoft.com/office/officeart/2005/8/layout/gear1"/>
    <dgm:cxn modelId="{172EA865-FD0E-4C3E-A367-71C2983F331E}" type="presParOf" srcId="{A8CCDC62-22D4-4C11-ACEA-24E287F4CD45}" destId="{AAB3EA34-0AD6-4CE9-95E8-30C1A5FD2455}" srcOrd="1" destOrd="0" presId="urn:microsoft.com/office/officeart/2005/8/layout/gear1"/>
    <dgm:cxn modelId="{75349136-A70E-4FE1-BD08-7925EC8D1C80}" type="presParOf" srcId="{A8CCDC62-22D4-4C11-ACEA-24E287F4CD45}" destId="{267BCD25-D693-4E50-B49C-3D0F2D1B2D15}" srcOrd="2" destOrd="0" presId="urn:microsoft.com/office/officeart/2005/8/layout/gear1"/>
    <dgm:cxn modelId="{C19C35D2-5B40-4984-A721-C3F03EE77519}" type="presParOf" srcId="{A8CCDC62-22D4-4C11-ACEA-24E287F4CD45}" destId="{53BF8BDE-3C79-4010-BA31-965DD03E6CDE}" srcOrd="3" destOrd="0" presId="urn:microsoft.com/office/officeart/2005/8/layout/gear1"/>
    <dgm:cxn modelId="{30AE35F8-2A99-418D-94D8-C54ED5B5D352}" type="presParOf" srcId="{A8CCDC62-22D4-4C11-ACEA-24E287F4CD45}" destId="{3D245745-1BA1-42D4-A950-DC4872FFF2FC}" srcOrd="4" destOrd="0" presId="urn:microsoft.com/office/officeart/2005/8/layout/gear1"/>
    <dgm:cxn modelId="{194B6A16-AC05-4433-A3DA-EF8CE0D1CBE1}" type="presParOf" srcId="{A8CCDC62-22D4-4C11-ACEA-24E287F4CD45}" destId="{6411E63D-05B0-4823-9B7F-013EAA0F3944}" srcOrd="5" destOrd="0" presId="urn:microsoft.com/office/officeart/2005/8/layout/gear1"/>
    <dgm:cxn modelId="{5BA27D13-DD40-47D7-938E-B997B341CFD7}" type="presParOf" srcId="{A8CCDC62-22D4-4C11-ACEA-24E287F4CD45}" destId="{FDB3FB28-90F4-4927-A688-0113E34B14FF}" srcOrd="6" destOrd="0" presId="urn:microsoft.com/office/officeart/2005/8/layout/gear1"/>
    <dgm:cxn modelId="{683E71DE-1EB2-427D-8AF4-E782402E7A25}" type="presParOf" srcId="{A8CCDC62-22D4-4C11-ACEA-24E287F4CD45}" destId="{DE484AA4-F295-4C27-8B60-BD3F3A0FDEE7}" srcOrd="7" destOrd="0" presId="urn:microsoft.com/office/officeart/2005/8/layout/gear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E5EFC0-AB9C-4EF3-A606-3BB7113986AD}">
      <dsp:nvSpPr>
        <dsp:cNvPr id="0" name=""/>
        <dsp:cNvSpPr/>
      </dsp:nvSpPr>
      <dsp:spPr>
        <a:xfrm rot="5400000">
          <a:off x="1917051" y="531555"/>
          <a:ext cx="917220" cy="1526233"/>
        </a:xfrm>
        <a:prstGeom prst="corner">
          <a:avLst>
            <a:gd name="adj1" fmla="val 16120"/>
            <a:gd name="adj2" fmla="val 161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0C229C6-5C5D-49A6-95AD-1DF1EF555E22}">
      <dsp:nvSpPr>
        <dsp:cNvPr id="0" name=""/>
        <dsp:cNvSpPr/>
      </dsp:nvSpPr>
      <dsp:spPr>
        <a:xfrm>
          <a:off x="1763944" y="987570"/>
          <a:ext cx="1377892" cy="1207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s-ES" sz="2000" kern="1200" dirty="0"/>
            <a:t>Pre legislativa</a:t>
          </a:r>
        </a:p>
      </dsp:txBody>
      <dsp:txXfrm>
        <a:off x="1763944" y="987570"/>
        <a:ext cx="1377892" cy="1207803"/>
      </dsp:txXfrm>
    </dsp:sp>
    <dsp:sp modelId="{C8962E7F-A304-4A82-800C-B426C4CA4379}">
      <dsp:nvSpPr>
        <dsp:cNvPr id="0" name=""/>
        <dsp:cNvSpPr/>
      </dsp:nvSpPr>
      <dsp:spPr>
        <a:xfrm>
          <a:off x="2881857" y="419192"/>
          <a:ext cx="259979" cy="259979"/>
        </a:xfrm>
        <a:prstGeom prst="triangle">
          <a:avLst>
            <a:gd name="adj" fmla="val 10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0A2C57-397F-4A1E-899A-FC955A403FC0}">
      <dsp:nvSpPr>
        <dsp:cNvPr id="0" name=""/>
        <dsp:cNvSpPr/>
      </dsp:nvSpPr>
      <dsp:spPr>
        <a:xfrm rot="5400000">
          <a:off x="3603860" y="114152"/>
          <a:ext cx="917220" cy="1526233"/>
        </a:xfrm>
        <a:prstGeom prst="corner">
          <a:avLst>
            <a:gd name="adj1" fmla="val 16120"/>
            <a:gd name="adj2" fmla="val 161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D162AEC-7E89-4FCF-8FDF-CB08A7F27083}">
      <dsp:nvSpPr>
        <dsp:cNvPr id="0" name=""/>
        <dsp:cNvSpPr/>
      </dsp:nvSpPr>
      <dsp:spPr>
        <a:xfrm>
          <a:off x="3450753" y="570167"/>
          <a:ext cx="1377892" cy="1207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s-ES" sz="2000" kern="1200" dirty="0"/>
            <a:t>Fase constitutiva</a:t>
          </a:r>
        </a:p>
      </dsp:txBody>
      <dsp:txXfrm>
        <a:off x="3450753" y="570167"/>
        <a:ext cx="1377892" cy="1207803"/>
      </dsp:txXfrm>
    </dsp:sp>
    <dsp:sp modelId="{6A76E632-2489-4639-9CD3-688CA348700B}">
      <dsp:nvSpPr>
        <dsp:cNvPr id="0" name=""/>
        <dsp:cNvSpPr/>
      </dsp:nvSpPr>
      <dsp:spPr>
        <a:xfrm>
          <a:off x="4568666" y="1789"/>
          <a:ext cx="259979" cy="259979"/>
        </a:xfrm>
        <a:prstGeom prst="triangle">
          <a:avLst>
            <a:gd name="adj" fmla="val 10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C355CD8-8029-40A7-A56A-F4B28782AC80}">
      <dsp:nvSpPr>
        <dsp:cNvPr id="0" name=""/>
        <dsp:cNvSpPr/>
      </dsp:nvSpPr>
      <dsp:spPr>
        <a:xfrm rot="5400000">
          <a:off x="5290669" y="-303250"/>
          <a:ext cx="917220" cy="1526233"/>
        </a:xfrm>
        <a:prstGeom prst="corner">
          <a:avLst>
            <a:gd name="adj1" fmla="val 16120"/>
            <a:gd name="adj2" fmla="val 161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26512F-D217-415E-85A9-3047F89D76C7}">
      <dsp:nvSpPr>
        <dsp:cNvPr id="0" name=""/>
        <dsp:cNvSpPr/>
      </dsp:nvSpPr>
      <dsp:spPr>
        <a:xfrm>
          <a:off x="5137563" y="152764"/>
          <a:ext cx="1377892" cy="1207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s-ES" sz="2000" kern="1200" dirty="0"/>
            <a:t>Fase Post Legislativa</a:t>
          </a:r>
        </a:p>
      </dsp:txBody>
      <dsp:txXfrm>
        <a:off x="5137563" y="152764"/>
        <a:ext cx="1377892" cy="12078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2ACBB1-1421-4E90-A0A6-9E9620673602}">
      <dsp:nvSpPr>
        <dsp:cNvPr id="0" name=""/>
        <dsp:cNvSpPr/>
      </dsp:nvSpPr>
      <dsp:spPr>
        <a:xfrm>
          <a:off x="2452385" y="4007"/>
          <a:ext cx="6061293" cy="551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marL="0" lvl="0" indent="0" algn="ctr" defTabSz="889000">
            <a:lnSpc>
              <a:spcPct val="90000"/>
            </a:lnSpc>
            <a:spcBef>
              <a:spcPct val="0"/>
            </a:spcBef>
            <a:spcAft>
              <a:spcPct val="35000"/>
            </a:spcAft>
            <a:buNone/>
          </a:pPr>
          <a:endParaRPr lang="es-ES" sz="2000" b="1" kern="1200" dirty="0"/>
        </a:p>
      </dsp:txBody>
      <dsp:txXfrm>
        <a:off x="2452385" y="4007"/>
        <a:ext cx="6061293" cy="551026"/>
      </dsp:txXfrm>
    </dsp:sp>
    <dsp:sp modelId="{2FC48C90-6FD5-45B5-947D-E11C62E261FD}">
      <dsp:nvSpPr>
        <dsp:cNvPr id="0" name=""/>
        <dsp:cNvSpPr/>
      </dsp:nvSpPr>
      <dsp:spPr>
        <a:xfrm>
          <a:off x="2452385" y="555034"/>
          <a:ext cx="1418342" cy="1122461"/>
        </a:xfrm>
        <a:prstGeom prst="chevron">
          <a:avLst>
            <a:gd name="adj" fmla="val 706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501DE15-9DB4-43F2-AAF6-C5E749F2A1A8}">
      <dsp:nvSpPr>
        <dsp:cNvPr id="0" name=""/>
        <dsp:cNvSpPr/>
      </dsp:nvSpPr>
      <dsp:spPr>
        <a:xfrm>
          <a:off x="3304333" y="555034"/>
          <a:ext cx="1418342" cy="1122461"/>
        </a:xfrm>
        <a:prstGeom prst="chevron">
          <a:avLst>
            <a:gd name="adj" fmla="val 706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8BA8692-AC07-426A-99A5-C012041D5CC7}">
      <dsp:nvSpPr>
        <dsp:cNvPr id="0" name=""/>
        <dsp:cNvSpPr/>
      </dsp:nvSpPr>
      <dsp:spPr>
        <a:xfrm>
          <a:off x="4156955" y="555034"/>
          <a:ext cx="1418342" cy="1122461"/>
        </a:xfrm>
        <a:prstGeom prst="chevron">
          <a:avLst>
            <a:gd name="adj" fmla="val 706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8369511-E805-44CB-A98C-DFD950B615E8}">
      <dsp:nvSpPr>
        <dsp:cNvPr id="0" name=""/>
        <dsp:cNvSpPr/>
      </dsp:nvSpPr>
      <dsp:spPr>
        <a:xfrm>
          <a:off x="5008903" y="555034"/>
          <a:ext cx="1418342" cy="1122461"/>
        </a:xfrm>
        <a:prstGeom prst="chevron">
          <a:avLst>
            <a:gd name="adj" fmla="val 706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7E9A527-DF71-4123-AE01-5B0185F6A257}">
      <dsp:nvSpPr>
        <dsp:cNvPr id="0" name=""/>
        <dsp:cNvSpPr/>
      </dsp:nvSpPr>
      <dsp:spPr>
        <a:xfrm>
          <a:off x="5861525" y="555034"/>
          <a:ext cx="1418342" cy="1122461"/>
        </a:xfrm>
        <a:prstGeom prst="chevron">
          <a:avLst>
            <a:gd name="adj" fmla="val 706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A9A86BE-3FA1-4173-948A-F8475FC3AC74}">
      <dsp:nvSpPr>
        <dsp:cNvPr id="0" name=""/>
        <dsp:cNvSpPr/>
      </dsp:nvSpPr>
      <dsp:spPr>
        <a:xfrm>
          <a:off x="6713474" y="555034"/>
          <a:ext cx="1418342" cy="1122461"/>
        </a:xfrm>
        <a:prstGeom prst="chevron">
          <a:avLst>
            <a:gd name="adj" fmla="val 706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3D3DA5-BB6D-413E-9262-503E9880AF23}">
      <dsp:nvSpPr>
        <dsp:cNvPr id="0" name=""/>
        <dsp:cNvSpPr/>
      </dsp:nvSpPr>
      <dsp:spPr>
        <a:xfrm>
          <a:off x="7566096" y="555034"/>
          <a:ext cx="1418342" cy="1122461"/>
        </a:xfrm>
        <a:prstGeom prst="chevron">
          <a:avLst>
            <a:gd name="adj" fmla="val 706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334DB8-8A1B-455F-AF9E-E0F6F632A41F}">
      <dsp:nvSpPr>
        <dsp:cNvPr id="0" name=""/>
        <dsp:cNvSpPr/>
      </dsp:nvSpPr>
      <dsp:spPr>
        <a:xfrm>
          <a:off x="2452385" y="667280"/>
          <a:ext cx="6140090" cy="897969"/>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s-ES" sz="2000" b="1" kern="1200" dirty="0"/>
            <a:t>Principio de democracia deliberativa</a:t>
          </a:r>
        </a:p>
      </dsp:txBody>
      <dsp:txXfrm>
        <a:off x="2452385" y="667280"/>
        <a:ext cx="6140090" cy="897969"/>
      </dsp:txXfrm>
    </dsp:sp>
    <dsp:sp modelId="{7427B26D-118F-411F-9911-CEE5AE452319}">
      <dsp:nvSpPr>
        <dsp:cNvPr id="0" name=""/>
        <dsp:cNvSpPr/>
      </dsp:nvSpPr>
      <dsp:spPr>
        <a:xfrm>
          <a:off x="2452385" y="1735199"/>
          <a:ext cx="6061293" cy="551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marL="0" lvl="0" indent="0" algn="ctr" defTabSz="889000">
            <a:lnSpc>
              <a:spcPct val="90000"/>
            </a:lnSpc>
            <a:spcBef>
              <a:spcPct val="0"/>
            </a:spcBef>
            <a:spcAft>
              <a:spcPct val="35000"/>
            </a:spcAft>
            <a:buNone/>
          </a:pPr>
          <a:r>
            <a:rPr lang="es-ES" sz="2000" b="1" kern="1200" dirty="0"/>
            <a:t>Igualdad de minorías</a:t>
          </a:r>
        </a:p>
      </dsp:txBody>
      <dsp:txXfrm>
        <a:off x="2452385" y="1735199"/>
        <a:ext cx="6061293" cy="551026"/>
      </dsp:txXfrm>
    </dsp:sp>
    <dsp:sp modelId="{AC94D68C-6904-4443-8CE2-B5C5F2F8A5ED}">
      <dsp:nvSpPr>
        <dsp:cNvPr id="0" name=""/>
        <dsp:cNvSpPr/>
      </dsp:nvSpPr>
      <dsp:spPr>
        <a:xfrm>
          <a:off x="2452385" y="2286226"/>
          <a:ext cx="1418342" cy="1122461"/>
        </a:xfrm>
        <a:prstGeom prst="chevron">
          <a:avLst>
            <a:gd name="adj" fmla="val 706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8AC3F7A-5346-42EC-BEB9-B0BA5EC379D7}">
      <dsp:nvSpPr>
        <dsp:cNvPr id="0" name=""/>
        <dsp:cNvSpPr/>
      </dsp:nvSpPr>
      <dsp:spPr>
        <a:xfrm>
          <a:off x="3304333" y="2286226"/>
          <a:ext cx="1418342" cy="1122461"/>
        </a:xfrm>
        <a:prstGeom prst="chevron">
          <a:avLst>
            <a:gd name="adj" fmla="val 706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FB9DAF4-17AC-4F5B-BD0E-15F9EFD88BF0}">
      <dsp:nvSpPr>
        <dsp:cNvPr id="0" name=""/>
        <dsp:cNvSpPr/>
      </dsp:nvSpPr>
      <dsp:spPr>
        <a:xfrm>
          <a:off x="4156955" y="2286226"/>
          <a:ext cx="1418342" cy="1122461"/>
        </a:xfrm>
        <a:prstGeom prst="chevron">
          <a:avLst>
            <a:gd name="adj" fmla="val 706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DE6BB19-D8F7-47A1-B13F-E7BA46F28354}">
      <dsp:nvSpPr>
        <dsp:cNvPr id="0" name=""/>
        <dsp:cNvSpPr/>
      </dsp:nvSpPr>
      <dsp:spPr>
        <a:xfrm>
          <a:off x="5008903" y="2286226"/>
          <a:ext cx="1418342" cy="1122461"/>
        </a:xfrm>
        <a:prstGeom prst="chevron">
          <a:avLst>
            <a:gd name="adj" fmla="val 706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1A49102-9F8D-4B72-9B79-82C9C525E832}">
      <dsp:nvSpPr>
        <dsp:cNvPr id="0" name=""/>
        <dsp:cNvSpPr/>
      </dsp:nvSpPr>
      <dsp:spPr>
        <a:xfrm>
          <a:off x="5861525" y="2286226"/>
          <a:ext cx="1418342" cy="1122461"/>
        </a:xfrm>
        <a:prstGeom prst="chevron">
          <a:avLst>
            <a:gd name="adj" fmla="val 706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AEB54A6-3D70-41C7-9CAB-2976E3D12A4E}">
      <dsp:nvSpPr>
        <dsp:cNvPr id="0" name=""/>
        <dsp:cNvSpPr/>
      </dsp:nvSpPr>
      <dsp:spPr>
        <a:xfrm>
          <a:off x="6713474" y="2286226"/>
          <a:ext cx="1418342" cy="1122461"/>
        </a:xfrm>
        <a:prstGeom prst="chevron">
          <a:avLst>
            <a:gd name="adj" fmla="val 706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E4AA1CB-98D3-4C16-82B5-40DA1F2BA6CB}">
      <dsp:nvSpPr>
        <dsp:cNvPr id="0" name=""/>
        <dsp:cNvSpPr/>
      </dsp:nvSpPr>
      <dsp:spPr>
        <a:xfrm>
          <a:off x="7566096" y="2286226"/>
          <a:ext cx="1418342" cy="1122461"/>
        </a:xfrm>
        <a:prstGeom prst="chevron">
          <a:avLst>
            <a:gd name="adj" fmla="val 7061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3776618-EFF8-4166-9E2B-152AA5657720}">
      <dsp:nvSpPr>
        <dsp:cNvPr id="0" name=""/>
        <dsp:cNvSpPr/>
      </dsp:nvSpPr>
      <dsp:spPr>
        <a:xfrm>
          <a:off x="2452385" y="2398472"/>
          <a:ext cx="6140090" cy="897969"/>
        </a:xfrm>
        <a:prstGeom prst="re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s-ES" sz="2000" b="1" kern="1200" dirty="0"/>
            <a:t>Legalidad</a:t>
          </a:r>
        </a:p>
      </dsp:txBody>
      <dsp:txXfrm>
        <a:off x="2452385" y="2398472"/>
        <a:ext cx="6140090" cy="897969"/>
      </dsp:txXfrm>
    </dsp:sp>
    <dsp:sp modelId="{D0B85CB9-732C-4BA5-963E-13E60DBACA8B}">
      <dsp:nvSpPr>
        <dsp:cNvPr id="0" name=""/>
        <dsp:cNvSpPr/>
      </dsp:nvSpPr>
      <dsp:spPr>
        <a:xfrm>
          <a:off x="2452385" y="3466391"/>
          <a:ext cx="6061293" cy="551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marL="0" lvl="0" indent="0" algn="ctr" defTabSz="889000">
            <a:lnSpc>
              <a:spcPct val="90000"/>
            </a:lnSpc>
            <a:spcBef>
              <a:spcPct val="0"/>
            </a:spcBef>
            <a:spcAft>
              <a:spcPct val="35000"/>
            </a:spcAft>
            <a:buNone/>
          </a:pPr>
          <a:r>
            <a:rPr lang="es-MX" sz="2000" b="1" kern="1200" dirty="0"/>
            <a:t>Certeza jurídica</a:t>
          </a:r>
        </a:p>
      </dsp:txBody>
      <dsp:txXfrm>
        <a:off x="2452385" y="3466391"/>
        <a:ext cx="6061293" cy="551026"/>
      </dsp:txXfrm>
    </dsp:sp>
    <dsp:sp modelId="{4B09EA26-8A6F-4ECA-9000-B6D3954C8577}">
      <dsp:nvSpPr>
        <dsp:cNvPr id="0" name=""/>
        <dsp:cNvSpPr/>
      </dsp:nvSpPr>
      <dsp:spPr>
        <a:xfrm>
          <a:off x="2452385" y="4017418"/>
          <a:ext cx="808172" cy="134695"/>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7F3CE81-783C-4774-BFBE-BDEA62547498}">
      <dsp:nvSpPr>
        <dsp:cNvPr id="0" name=""/>
        <dsp:cNvSpPr/>
      </dsp:nvSpPr>
      <dsp:spPr>
        <a:xfrm>
          <a:off x="3307700" y="4017418"/>
          <a:ext cx="808172" cy="134695"/>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499CC0B-6084-4E66-9752-E383E46A74D1}">
      <dsp:nvSpPr>
        <dsp:cNvPr id="0" name=""/>
        <dsp:cNvSpPr/>
      </dsp:nvSpPr>
      <dsp:spPr>
        <a:xfrm>
          <a:off x="4163016" y="4017418"/>
          <a:ext cx="808172" cy="134695"/>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DC6C1F4-0990-4C8C-8A11-E77EF72E429A}">
      <dsp:nvSpPr>
        <dsp:cNvPr id="0" name=""/>
        <dsp:cNvSpPr/>
      </dsp:nvSpPr>
      <dsp:spPr>
        <a:xfrm>
          <a:off x="5018332" y="4017418"/>
          <a:ext cx="808172" cy="134695"/>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A03C8B-3051-4500-B683-F7595F875F8F}">
      <dsp:nvSpPr>
        <dsp:cNvPr id="0" name=""/>
        <dsp:cNvSpPr/>
      </dsp:nvSpPr>
      <dsp:spPr>
        <a:xfrm>
          <a:off x="5873648" y="4017418"/>
          <a:ext cx="808172" cy="134695"/>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A5620D3-47C3-44EB-81B8-65E2C74C2AA1}">
      <dsp:nvSpPr>
        <dsp:cNvPr id="0" name=""/>
        <dsp:cNvSpPr/>
      </dsp:nvSpPr>
      <dsp:spPr>
        <a:xfrm>
          <a:off x="6728964" y="4017418"/>
          <a:ext cx="808172" cy="134695"/>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F0C469-B0B5-44C2-94FB-B1EBAD45B795}">
      <dsp:nvSpPr>
        <dsp:cNvPr id="0" name=""/>
        <dsp:cNvSpPr/>
      </dsp:nvSpPr>
      <dsp:spPr>
        <a:xfrm>
          <a:off x="7584280" y="4017418"/>
          <a:ext cx="808172" cy="134695"/>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EB5AB32-DE29-4789-9CE3-C249D98364C9}">
      <dsp:nvSpPr>
        <dsp:cNvPr id="0" name=""/>
        <dsp:cNvSpPr/>
      </dsp:nvSpPr>
      <dsp:spPr>
        <a:xfrm>
          <a:off x="2452385" y="4209817"/>
          <a:ext cx="6061293" cy="551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marL="0" lvl="0" indent="0" algn="ctr" defTabSz="889000">
            <a:lnSpc>
              <a:spcPct val="90000"/>
            </a:lnSpc>
            <a:spcBef>
              <a:spcPct val="0"/>
            </a:spcBef>
            <a:spcAft>
              <a:spcPct val="35000"/>
            </a:spcAft>
            <a:buNone/>
          </a:pPr>
          <a:r>
            <a:rPr lang="es-ES" sz="2000" b="1" kern="1200" dirty="0"/>
            <a:t>Publicidad</a:t>
          </a:r>
        </a:p>
      </dsp:txBody>
      <dsp:txXfrm>
        <a:off x="2452385" y="4209817"/>
        <a:ext cx="6061293" cy="551026"/>
      </dsp:txXfrm>
    </dsp:sp>
    <dsp:sp modelId="{ECE31C02-D372-4A3F-ADA0-3E40B45F89F7}">
      <dsp:nvSpPr>
        <dsp:cNvPr id="0" name=""/>
        <dsp:cNvSpPr/>
      </dsp:nvSpPr>
      <dsp:spPr>
        <a:xfrm>
          <a:off x="2452385" y="4760844"/>
          <a:ext cx="808172" cy="134695"/>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0D2D49A-7C11-4973-8CDB-A8520F072C3E}">
      <dsp:nvSpPr>
        <dsp:cNvPr id="0" name=""/>
        <dsp:cNvSpPr/>
      </dsp:nvSpPr>
      <dsp:spPr>
        <a:xfrm>
          <a:off x="3307700" y="4760844"/>
          <a:ext cx="808172" cy="134695"/>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5C216C4-6E53-4C96-BE87-7F6A10A2B7AC}">
      <dsp:nvSpPr>
        <dsp:cNvPr id="0" name=""/>
        <dsp:cNvSpPr/>
      </dsp:nvSpPr>
      <dsp:spPr>
        <a:xfrm>
          <a:off x="4163016" y="4760844"/>
          <a:ext cx="808172" cy="134695"/>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FB821A-FA70-4DE0-9CFF-5901473A2AC9}">
      <dsp:nvSpPr>
        <dsp:cNvPr id="0" name=""/>
        <dsp:cNvSpPr/>
      </dsp:nvSpPr>
      <dsp:spPr>
        <a:xfrm>
          <a:off x="5018332" y="4760844"/>
          <a:ext cx="808172" cy="134695"/>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249837-5884-4729-A489-13968D77209A}">
      <dsp:nvSpPr>
        <dsp:cNvPr id="0" name=""/>
        <dsp:cNvSpPr/>
      </dsp:nvSpPr>
      <dsp:spPr>
        <a:xfrm>
          <a:off x="5873648" y="4760844"/>
          <a:ext cx="808172" cy="134695"/>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9D4E8C2-009D-4B49-8FC9-9F10E181D43A}">
      <dsp:nvSpPr>
        <dsp:cNvPr id="0" name=""/>
        <dsp:cNvSpPr/>
      </dsp:nvSpPr>
      <dsp:spPr>
        <a:xfrm>
          <a:off x="6728964" y="4760844"/>
          <a:ext cx="808172" cy="134695"/>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875E012-BB6B-45A4-9F4A-19E401DB149C}">
      <dsp:nvSpPr>
        <dsp:cNvPr id="0" name=""/>
        <dsp:cNvSpPr/>
      </dsp:nvSpPr>
      <dsp:spPr>
        <a:xfrm>
          <a:off x="7584280" y="4760844"/>
          <a:ext cx="808172" cy="134695"/>
        </a:xfrm>
        <a:prstGeom prst="parallelogram">
          <a:avLst>
            <a:gd name="adj" fmla="val 14084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139708-5357-4EC4-8F69-AA8C0A16F5A8}">
      <dsp:nvSpPr>
        <dsp:cNvPr id="0" name=""/>
        <dsp:cNvSpPr/>
      </dsp:nvSpPr>
      <dsp:spPr>
        <a:xfrm rot="5400000">
          <a:off x="4810718" y="106588"/>
          <a:ext cx="1611684" cy="1402165"/>
        </a:xfrm>
        <a:prstGeom prst="hexagon">
          <a:avLst>
            <a:gd name="adj" fmla="val 25000"/>
            <a:gd name="vf" fmla="val 11547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MX" sz="1400" kern="1200" dirty="0"/>
            <a:t>Previa</a:t>
          </a:r>
        </a:p>
      </dsp:txBody>
      <dsp:txXfrm rot="-5400000">
        <a:off x="5133981" y="252983"/>
        <a:ext cx="965157" cy="1109376"/>
      </dsp:txXfrm>
    </dsp:sp>
    <dsp:sp modelId="{A88CA4BB-B155-48D3-B1D0-96980437194C}">
      <dsp:nvSpPr>
        <dsp:cNvPr id="0" name=""/>
        <dsp:cNvSpPr/>
      </dsp:nvSpPr>
      <dsp:spPr>
        <a:xfrm>
          <a:off x="6360192" y="324165"/>
          <a:ext cx="1798639" cy="9670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s-MX" sz="1400" kern="1200" dirty="0"/>
            <a:t>Libre</a:t>
          </a:r>
        </a:p>
      </dsp:txBody>
      <dsp:txXfrm>
        <a:off x="6360192" y="324165"/>
        <a:ext cx="1798639" cy="967010"/>
      </dsp:txXfrm>
    </dsp:sp>
    <dsp:sp modelId="{F847A461-CF36-415D-A3E9-6E89955E3F38}">
      <dsp:nvSpPr>
        <dsp:cNvPr id="0" name=""/>
        <dsp:cNvSpPr/>
      </dsp:nvSpPr>
      <dsp:spPr>
        <a:xfrm rot="5400000">
          <a:off x="3296379" y="106588"/>
          <a:ext cx="1611684" cy="1402165"/>
        </a:xfrm>
        <a:prstGeom prst="hexagon">
          <a:avLst>
            <a:gd name="adj" fmla="val 25000"/>
            <a:gd name="vf" fmla="val 11547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MX" sz="1400" kern="1200"/>
        </a:p>
      </dsp:txBody>
      <dsp:txXfrm rot="-5400000">
        <a:off x="3619642" y="252983"/>
        <a:ext cx="965157" cy="1109376"/>
      </dsp:txXfrm>
    </dsp:sp>
    <dsp:sp modelId="{70640F56-18D0-4DC7-85B9-47083B255EE6}">
      <dsp:nvSpPr>
        <dsp:cNvPr id="0" name=""/>
        <dsp:cNvSpPr/>
      </dsp:nvSpPr>
      <dsp:spPr>
        <a:xfrm rot="5400000">
          <a:off x="4050648" y="1474586"/>
          <a:ext cx="1611684" cy="1402165"/>
        </a:xfrm>
        <a:prstGeom prst="hexagon">
          <a:avLst>
            <a:gd name="adj" fmla="val 25000"/>
            <a:gd name="vf" fmla="val 11547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MX" sz="1400" kern="1200" dirty="0"/>
            <a:t>Informada</a:t>
          </a:r>
        </a:p>
      </dsp:txBody>
      <dsp:txXfrm rot="-5400000">
        <a:off x="4373911" y="1620981"/>
        <a:ext cx="965157" cy="1109376"/>
      </dsp:txXfrm>
    </dsp:sp>
    <dsp:sp modelId="{CBA5C7B4-2B20-4A52-9BB4-3CFDCC675D06}">
      <dsp:nvSpPr>
        <dsp:cNvPr id="0" name=""/>
        <dsp:cNvSpPr/>
      </dsp:nvSpPr>
      <dsp:spPr>
        <a:xfrm>
          <a:off x="2356767" y="1692163"/>
          <a:ext cx="1740619" cy="9670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r" defTabSz="622300">
            <a:lnSpc>
              <a:spcPct val="90000"/>
            </a:lnSpc>
            <a:spcBef>
              <a:spcPct val="0"/>
            </a:spcBef>
            <a:spcAft>
              <a:spcPct val="35000"/>
            </a:spcAft>
            <a:buNone/>
          </a:pPr>
          <a:r>
            <a:rPr lang="es-MX" sz="1400" kern="1200" dirty="0"/>
            <a:t>De buena fe</a:t>
          </a:r>
        </a:p>
      </dsp:txBody>
      <dsp:txXfrm>
        <a:off x="2356767" y="1692163"/>
        <a:ext cx="1740619" cy="967010"/>
      </dsp:txXfrm>
    </dsp:sp>
    <dsp:sp modelId="{03FD794C-173A-4894-9582-09282833B333}">
      <dsp:nvSpPr>
        <dsp:cNvPr id="0" name=""/>
        <dsp:cNvSpPr/>
      </dsp:nvSpPr>
      <dsp:spPr>
        <a:xfrm rot="5400000">
          <a:off x="5564987" y="1474586"/>
          <a:ext cx="1611684" cy="1402165"/>
        </a:xfrm>
        <a:prstGeom prst="hexagon">
          <a:avLst>
            <a:gd name="adj" fmla="val 25000"/>
            <a:gd name="vf" fmla="val 11547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MX" sz="1400" kern="1200"/>
        </a:p>
      </dsp:txBody>
      <dsp:txXfrm rot="-5400000">
        <a:off x="5888250" y="1620981"/>
        <a:ext cx="965157" cy="1109376"/>
      </dsp:txXfrm>
    </dsp:sp>
    <dsp:sp modelId="{CD9E7040-DDD5-4575-926D-F4F428F3D396}">
      <dsp:nvSpPr>
        <dsp:cNvPr id="0" name=""/>
        <dsp:cNvSpPr/>
      </dsp:nvSpPr>
      <dsp:spPr>
        <a:xfrm rot="5400000">
          <a:off x="4810718" y="2842584"/>
          <a:ext cx="1611684" cy="1402165"/>
        </a:xfrm>
        <a:prstGeom prst="hexagon">
          <a:avLst>
            <a:gd name="adj" fmla="val 25000"/>
            <a:gd name="vf" fmla="val 11547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s-MX" sz="1050" kern="1200" dirty="0"/>
            <a:t>Utilizarse los procedimientos culturalmente adecuados</a:t>
          </a:r>
        </a:p>
      </dsp:txBody>
      <dsp:txXfrm rot="-5400000">
        <a:off x="5133981" y="2988979"/>
        <a:ext cx="965157" cy="1109376"/>
      </dsp:txXfrm>
    </dsp:sp>
    <dsp:sp modelId="{6A5101D8-60B9-4B1F-904D-A98273A5E873}">
      <dsp:nvSpPr>
        <dsp:cNvPr id="0" name=""/>
        <dsp:cNvSpPr/>
      </dsp:nvSpPr>
      <dsp:spPr>
        <a:xfrm>
          <a:off x="6360192" y="3060161"/>
          <a:ext cx="1798639" cy="9670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s-MX" sz="1400" kern="1200" dirty="0"/>
            <a:t>Pertinencia cultural</a:t>
          </a:r>
        </a:p>
      </dsp:txBody>
      <dsp:txXfrm>
        <a:off x="6360192" y="3060161"/>
        <a:ext cx="1798639" cy="967010"/>
      </dsp:txXfrm>
    </dsp:sp>
    <dsp:sp modelId="{BEC522DB-7ADA-4B35-80E5-FDC5CBA0CB6B}">
      <dsp:nvSpPr>
        <dsp:cNvPr id="0" name=""/>
        <dsp:cNvSpPr/>
      </dsp:nvSpPr>
      <dsp:spPr>
        <a:xfrm rot="5400000">
          <a:off x="3296379" y="2842584"/>
          <a:ext cx="1611684" cy="1402165"/>
        </a:xfrm>
        <a:prstGeom prst="hexagon">
          <a:avLst>
            <a:gd name="adj" fmla="val 25000"/>
            <a:gd name="vf" fmla="val 11547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MX" sz="1400" kern="1200"/>
        </a:p>
      </dsp:txBody>
      <dsp:txXfrm rot="-5400000">
        <a:off x="3619642" y="2988979"/>
        <a:ext cx="965157" cy="11093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EDFB76-1F34-4F3A-8B04-3DF4FE025BDB}">
      <dsp:nvSpPr>
        <dsp:cNvPr id="0" name=""/>
        <dsp:cNvSpPr/>
      </dsp:nvSpPr>
      <dsp:spPr>
        <a:xfrm>
          <a:off x="1978306" y="2008290"/>
          <a:ext cx="1418587" cy="1223069"/>
        </a:xfrm>
        <a:prstGeom prst="hexagon">
          <a:avLst>
            <a:gd name="adj" fmla="val 25000"/>
            <a:gd name="vf" fmla="val 11547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1430" rIns="0" bIns="11430" numCol="1" spcCol="1270" anchor="ctr" anchorCtr="0">
          <a:noAutofit/>
        </a:bodyPr>
        <a:lstStyle/>
        <a:p>
          <a:pPr marL="0" lvl="0" indent="0" algn="ctr" defTabSz="400050">
            <a:lnSpc>
              <a:spcPct val="90000"/>
            </a:lnSpc>
            <a:spcBef>
              <a:spcPct val="0"/>
            </a:spcBef>
            <a:spcAft>
              <a:spcPct val="35000"/>
            </a:spcAft>
            <a:buNone/>
          </a:pPr>
          <a:r>
            <a:rPr lang="es-ES" sz="900" kern="1200" dirty="0"/>
            <a:t>Acudir al lugar de residencia de las personas integrantes de grupos vulnerables </a:t>
          </a:r>
        </a:p>
      </dsp:txBody>
      <dsp:txXfrm>
        <a:off x="2198444" y="2198087"/>
        <a:ext cx="978311" cy="843475"/>
      </dsp:txXfrm>
    </dsp:sp>
    <dsp:sp modelId="{9467A520-650A-4DAE-AB41-C32A9AA5BC92}">
      <dsp:nvSpPr>
        <dsp:cNvPr id="0" name=""/>
        <dsp:cNvSpPr/>
      </dsp:nvSpPr>
      <dsp:spPr>
        <a:xfrm>
          <a:off x="2015159" y="2548250"/>
          <a:ext cx="166090" cy="143149"/>
        </a:xfrm>
        <a:prstGeom prst="hexagon">
          <a:avLst>
            <a:gd name="adj" fmla="val 25000"/>
            <a:gd name="vf" fmla="val 115470"/>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8882F9D-3410-4008-B979-FC3E7EF92FC3}">
      <dsp:nvSpPr>
        <dsp:cNvPr id="0" name=""/>
        <dsp:cNvSpPr/>
      </dsp:nvSpPr>
      <dsp:spPr>
        <a:xfrm>
          <a:off x="765691" y="1351354"/>
          <a:ext cx="1418587" cy="1223069"/>
        </a:xfrm>
        <a:prstGeom prst="hexagon">
          <a:avLst>
            <a:gd name="adj" fmla="val 25000"/>
            <a:gd name="vf" fmla="val 11547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19000" r="-19000"/>
          </a:stretch>
        </a:blip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9BA8FF4-F1E2-4535-B14D-B408460B26F1}">
      <dsp:nvSpPr>
        <dsp:cNvPr id="0" name=""/>
        <dsp:cNvSpPr/>
      </dsp:nvSpPr>
      <dsp:spPr>
        <a:xfrm>
          <a:off x="1731441" y="2412856"/>
          <a:ext cx="166090" cy="143149"/>
        </a:xfrm>
        <a:prstGeom prst="hexagon">
          <a:avLst>
            <a:gd name="adj" fmla="val 25000"/>
            <a:gd name="vf" fmla="val 115470"/>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38B060A-EA84-45E0-8D0E-888B58F5C8E8}">
      <dsp:nvSpPr>
        <dsp:cNvPr id="0" name=""/>
        <dsp:cNvSpPr/>
      </dsp:nvSpPr>
      <dsp:spPr>
        <a:xfrm>
          <a:off x="3186882" y="1336813"/>
          <a:ext cx="1418587" cy="1223069"/>
        </a:xfrm>
        <a:prstGeom prst="hexagon">
          <a:avLst>
            <a:gd name="adj" fmla="val 25000"/>
            <a:gd name="vf" fmla="val 11547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1430" rIns="0" bIns="11430" numCol="1" spcCol="1270" anchor="ctr" anchorCtr="0">
          <a:noAutofit/>
        </a:bodyPr>
        <a:lstStyle/>
        <a:p>
          <a:pPr marL="0" lvl="0" indent="0" algn="ctr" defTabSz="400050">
            <a:lnSpc>
              <a:spcPct val="90000"/>
            </a:lnSpc>
            <a:spcBef>
              <a:spcPct val="0"/>
            </a:spcBef>
            <a:spcAft>
              <a:spcPct val="35000"/>
            </a:spcAft>
            <a:buNone/>
          </a:pPr>
          <a:r>
            <a:rPr lang="es-ES" sz="900" kern="1200" dirty="0"/>
            <a:t>Atención particularizada a los líderes de los grupos vulnerables y minorías</a:t>
          </a:r>
        </a:p>
      </dsp:txBody>
      <dsp:txXfrm>
        <a:off x="3407020" y="1526610"/>
        <a:ext cx="978311" cy="843475"/>
      </dsp:txXfrm>
    </dsp:sp>
    <dsp:sp modelId="{46B57E9D-0975-4B32-8EA4-BBDB2770EADE}">
      <dsp:nvSpPr>
        <dsp:cNvPr id="0" name=""/>
        <dsp:cNvSpPr/>
      </dsp:nvSpPr>
      <dsp:spPr>
        <a:xfrm>
          <a:off x="4156670" y="2397022"/>
          <a:ext cx="166090" cy="143149"/>
        </a:xfrm>
        <a:prstGeom prst="hexagon">
          <a:avLst>
            <a:gd name="adj" fmla="val 25000"/>
            <a:gd name="vf" fmla="val 115470"/>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982595D-49CE-435E-9BD0-FB6C5CEC9795}">
      <dsp:nvSpPr>
        <dsp:cNvPr id="0" name=""/>
        <dsp:cNvSpPr/>
      </dsp:nvSpPr>
      <dsp:spPr>
        <a:xfrm>
          <a:off x="4395457" y="2008290"/>
          <a:ext cx="1418587" cy="1223069"/>
        </a:xfrm>
        <a:prstGeom prst="hexagon">
          <a:avLst>
            <a:gd name="adj" fmla="val 25000"/>
            <a:gd name="vf" fmla="val 11547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19000" r="-19000"/>
          </a:stretch>
        </a:blip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A01DBD2-F29F-4D1E-8198-8DBA7E4243F7}">
      <dsp:nvSpPr>
        <dsp:cNvPr id="0" name=""/>
        <dsp:cNvSpPr/>
      </dsp:nvSpPr>
      <dsp:spPr>
        <a:xfrm>
          <a:off x="4432310" y="2548250"/>
          <a:ext cx="166090" cy="143149"/>
        </a:xfrm>
        <a:prstGeom prst="hexagon">
          <a:avLst>
            <a:gd name="adj" fmla="val 25000"/>
            <a:gd name="vf" fmla="val 115470"/>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4818F82-1BA8-43C7-856D-CE26D520970C}">
      <dsp:nvSpPr>
        <dsp:cNvPr id="0" name=""/>
        <dsp:cNvSpPr/>
      </dsp:nvSpPr>
      <dsp:spPr>
        <a:xfrm>
          <a:off x="1978306" y="668245"/>
          <a:ext cx="1418587" cy="1223069"/>
        </a:xfrm>
        <a:prstGeom prst="hexagon">
          <a:avLst>
            <a:gd name="adj" fmla="val 25000"/>
            <a:gd name="vf" fmla="val 11547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1430" rIns="0" bIns="11430" numCol="1" spcCol="1270" anchor="ctr" anchorCtr="0">
          <a:noAutofit/>
        </a:bodyPr>
        <a:lstStyle/>
        <a:p>
          <a:pPr marL="0" lvl="0" indent="0" algn="ctr" defTabSz="400050">
            <a:lnSpc>
              <a:spcPct val="90000"/>
            </a:lnSpc>
            <a:spcBef>
              <a:spcPct val="0"/>
            </a:spcBef>
            <a:spcAft>
              <a:spcPct val="35000"/>
            </a:spcAft>
            <a:buNone/>
          </a:pPr>
          <a:r>
            <a:rPr lang="es-ES" sz="900" kern="1200" dirty="0"/>
            <a:t>Audiencias especiales para los grupos interesados</a:t>
          </a:r>
        </a:p>
      </dsp:txBody>
      <dsp:txXfrm>
        <a:off x="2198444" y="858042"/>
        <a:ext cx="978311" cy="843475"/>
      </dsp:txXfrm>
    </dsp:sp>
    <dsp:sp modelId="{E3C06431-6934-4987-96ED-935DD9FABF68}">
      <dsp:nvSpPr>
        <dsp:cNvPr id="0" name=""/>
        <dsp:cNvSpPr/>
      </dsp:nvSpPr>
      <dsp:spPr>
        <a:xfrm>
          <a:off x="2940017" y="694742"/>
          <a:ext cx="166090" cy="143149"/>
        </a:xfrm>
        <a:prstGeom prst="hexagon">
          <a:avLst>
            <a:gd name="adj" fmla="val 25000"/>
            <a:gd name="vf" fmla="val 115470"/>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5A7441F-648D-4EAF-80DD-B9E27D5CA669}">
      <dsp:nvSpPr>
        <dsp:cNvPr id="0" name=""/>
        <dsp:cNvSpPr/>
      </dsp:nvSpPr>
      <dsp:spPr>
        <a:xfrm>
          <a:off x="3186882" y="0"/>
          <a:ext cx="1418587" cy="1223069"/>
        </a:xfrm>
        <a:prstGeom prst="hexagon">
          <a:avLst>
            <a:gd name="adj" fmla="val 25000"/>
            <a:gd name="vf" fmla="val 11547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l="-17000" r="-17000"/>
          </a:stretch>
        </a:blip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FA2986D-326D-4A0A-ACBD-A2A312A718C6}">
      <dsp:nvSpPr>
        <dsp:cNvPr id="0" name=""/>
        <dsp:cNvSpPr/>
      </dsp:nvSpPr>
      <dsp:spPr>
        <a:xfrm>
          <a:off x="3228783" y="537052"/>
          <a:ext cx="166090" cy="143149"/>
        </a:xfrm>
        <a:prstGeom prst="hexagon">
          <a:avLst>
            <a:gd name="adj" fmla="val 25000"/>
            <a:gd name="vf" fmla="val 115470"/>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07D062-FF59-40C5-B90E-47C1585BEE42}">
      <dsp:nvSpPr>
        <dsp:cNvPr id="0" name=""/>
        <dsp:cNvSpPr/>
      </dsp:nvSpPr>
      <dsp:spPr>
        <a:xfrm rot="5400000">
          <a:off x="4810718" y="106588"/>
          <a:ext cx="1611684" cy="1402165"/>
        </a:xfrm>
        <a:prstGeom prst="hexagon">
          <a:avLst>
            <a:gd name="adj" fmla="val 25000"/>
            <a:gd name="vf" fmla="val 11547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s-ES" sz="1100" kern="1200" dirty="0"/>
            <a:t>Derechos de pueblos  Indígenas y tribales</a:t>
          </a:r>
        </a:p>
      </dsp:txBody>
      <dsp:txXfrm rot="-5400000">
        <a:off x="5133981" y="252983"/>
        <a:ext cx="965157" cy="1109376"/>
      </dsp:txXfrm>
    </dsp:sp>
    <dsp:sp modelId="{56D66BAB-D256-418B-AB0A-EBBAD041C748}">
      <dsp:nvSpPr>
        <dsp:cNvPr id="0" name=""/>
        <dsp:cNvSpPr/>
      </dsp:nvSpPr>
      <dsp:spPr>
        <a:xfrm>
          <a:off x="6360192" y="324165"/>
          <a:ext cx="1798639" cy="9670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s-ES" sz="2800" b="1" kern="1200" dirty="0"/>
            <a:t>Convenio 169 OIT</a:t>
          </a:r>
        </a:p>
      </dsp:txBody>
      <dsp:txXfrm>
        <a:off x="6360192" y="324165"/>
        <a:ext cx="1798639" cy="967010"/>
      </dsp:txXfrm>
    </dsp:sp>
    <dsp:sp modelId="{D585FB4D-B8AB-40B4-944C-8FFCFFF861CA}">
      <dsp:nvSpPr>
        <dsp:cNvPr id="0" name=""/>
        <dsp:cNvSpPr/>
      </dsp:nvSpPr>
      <dsp:spPr>
        <a:xfrm rot="5400000">
          <a:off x="3296379" y="106588"/>
          <a:ext cx="1611684" cy="1402165"/>
        </a:xfrm>
        <a:prstGeom prst="hexagon">
          <a:avLst>
            <a:gd name="adj" fmla="val 25000"/>
            <a:gd name="vf" fmla="val 115470"/>
          </a:avLst>
        </a:prstGeom>
        <a:gradFill rotWithShape="0">
          <a:gsLst>
            <a:gs pos="0">
              <a:schemeClr val="accent4">
                <a:hueOff val="-1654372"/>
                <a:satOff val="9289"/>
                <a:lumOff val="-431"/>
                <a:alphaOff val="0"/>
                <a:lumMod val="110000"/>
                <a:satMod val="105000"/>
                <a:tint val="67000"/>
              </a:schemeClr>
            </a:gs>
            <a:gs pos="50000">
              <a:schemeClr val="accent4">
                <a:hueOff val="-1654372"/>
                <a:satOff val="9289"/>
                <a:lumOff val="-431"/>
                <a:alphaOff val="0"/>
                <a:lumMod val="105000"/>
                <a:satMod val="103000"/>
                <a:tint val="73000"/>
              </a:schemeClr>
            </a:gs>
            <a:gs pos="100000">
              <a:schemeClr val="accent4">
                <a:hueOff val="-1654372"/>
                <a:satOff val="9289"/>
                <a:lumOff val="-431"/>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2133600">
            <a:lnSpc>
              <a:spcPct val="90000"/>
            </a:lnSpc>
            <a:spcBef>
              <a:spcPct val="0"/>
            </a:spcBef>
            <a:spcAft>
              <a:spcPct val="35000"/>
            </a:spcAft>
            <a:buNone/>
          </a:pPr>
          <a:endParaRPr lang="es-ES" sz="4800" kern="1200"/>
        </a:p>
      </dsp:txBody>
      <dsp:txXfrm rot="-5400000">
        <a:off x="3619642" y="252983"/>
        <a:ext cx="965157" cy="1109376"/>
      </dsp:txXfrm>
    </dsp:sp>
    <dsp:sp modelId="{B4D154E3-7EEB-4CD4-B426-58A5896B6C27}">
      <dsp:nvSpPr>
        <dsp:cNvPr id="0" name=""/>
        <dsp:cNvSpPr/>
      </dsp:nvSpPr>
      <dsp:spPr>
        <a:xfrm rot="5400000">
          <a:off x="4050648" y="1474586"/>
          <a:ext cx="1611684" cy="1402165"/>
        </a:xfrm>
        <a:prstGeom prst="hexagon">
          <a:avLst>
            <a:gd name="adj" fmla="val 25000"/>
            <a:gd name="vf" fmla="val 115470"/>
          </a:avLst>
        </a:prstGeom>
        <a:gradFill rotWithShape="0">
          <a:gsLst>
            <a:gs pos="0">
              <a:schemeClr val="accent4">
                <a:hueOff val="-3308744"/>
                <a:satOff val="18578"/>
                <a:lumOff val="-862"/>
                <a:alphaOff val="0"/>
                <a:lumMod val="110000"/>
                <a:satMod val="105000"/>
                <a:tint val="67000"/>
              </a:schemeClr>
            </a:gs>
            <a:gs pos="50000">
              <a:schemeClr val="accent4">
                <a:hueOff val="-3308744"/>
                <a:satOff val="18578"/>
                <a:lumOff val="-862"/>
                <a:alphaOff val="0"/>
                <a:lumMod val="105000"/>
                <a:satMod val="103000"/>
                <a:tint val="73000"/>
              </a:schemeClr>
            </a:gs>
            <a:gs pos="100000">
              <a:schemeClr val="accent4">
                <a:hueOff val="-3308744"/>
                <a:satOff val="18578"/>
                <a:lumOff val="-86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s-ES" sz="1100" kern="1200" dirty="0"/>
            <a:t>Artículo 6.1.(a) Derecho a participar en las medidas legislativas susceptibles de afectar directamente</a:t>
          </a:r>
        </a:p>
      </dsp:txBody>
      <dsp:txXfrm rot="-5400000">
        <a:off x="4373911" y="1620981"/>
        <a:ext cx="965157" cy="1109376"/>
      </dsp:txXfrm>
    </dsp:sp>
    <dsp:sp modelId="{FC95678F-B8AC-4A66-AA9C-368B70138D5C}">
      <dsp:nvSpPr>
        <dsp:cNvPr id="0" name=""/>
        <dsp:cNvSpPr/>
      </dsp:nvSpPr>
      <dsp:spPr>
        <a:xfrm>
          <a:off x="2356767" y="1692163"/>
          <a:ext cx="1740619" cy="9670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r" defTabSz="488950">
            <a:lnSpc>
              <a:spcPct val="90000"/>
            </a:lnSpc>
            <a:spcBef>
              <a:spcPct val="0"/>
            </a:spcBef>
            <a:spcAft>
              <a:spcPct val="35000"/>
            </a:spcAft>
            <a:buNone/>
          </a:pPr>
          <a:endParaRPr lang="es-ES" sz="1100" kern="1200" dirty="0"/>
        </a:p>
      </dsp:txBody>
      <dsp:txXfrm>
        <a:off x="2356767" y="1692163"/>
        <a:ext cx="1740619" cy="967010"/>
      </dsp:txXfrm>
    </dsp:sp>
    <dsp:sp modelId="{A51C18BC-C47D-4464-BBCD-56DFE0FCF117}">
      <dsp:nvSpPr>
        <dsp:cNvPr id="0" name=""/>
        <dsp:cNvSpPr/>
      </dsp:nvSpPr>
      <dsp:spPr>
        <a:xfrm rot="5400000">
          <a:off x="5663646" y="1550885"/>
          <a:ext cx="1414366" cy="1249567"/>
        </a:xfrm>
        <a:prstGeom prst="hexagon">
          <a:avLst>
            <a:gd name="adj" fmla="val 25000"/>
            <a:gd name="vf" fmla="val 115470"/>
          </a:avLst>
        </a:prstGeom>
        <a:gradFill rotWithShape="0">
          <a:gsLst>
            <a:gs pos="0">
              <a:schemeClr val="accent4">
                <a:hueOff val="-4963116"/>
                <a:satOff val="27867"/>
                <a:lumOff val="-1294"/>
                <a:alphaOff val="0"/>
                <a:lumMod val="110000"/>
                <a:satMod val="105000"/>
                <a:tint val="67000"/>
              </a:schemeClr>
            </a:gs>
            <a:gs pos="50000">
              <a:schemeClr val="accent4">
                <a:hueOff val="-4963116"/>
                <a:satOff val="27867"/>
                <a:lumOff val="-1294"/>
                <a:alphaOff val="0"/>
                <a:lumMod val="105000"/>
                <a:satMod val="103000"/>
                <a:tint val="73000"/>
              </a:schemeClr>
            </a:gs>
            <a:gs pos="100000">
              <a:schemeClr val="accent4">
                <a:hueOff val="-4963116"/>
                <a:satOff val="27867"/>
                <a:lumOff val="-1294"/>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2133600">
            <a:lnSpc>
              <a:spcPct val="90000"/>
            </a:lnSpc>
            <a:spcBef>
              <a:spcPct val="0"/>
            </a:spcBef>
            <a:spcAft>
              <a:spcPct val="35000"/>
            </a:spcAft>
            <a:buNone/>
          </a:pPr>
          <a:endParaRPr lang="es-ES" sz="4800" kern="1200"/>
        </a:p>
      </dsp:txBody>
      <dsp:txXfrm rot="-5400000">
        <a:off x="5942173" y="1690480"/>
        <a:ext cx="857311" cy="970378"/>
      </dsp:txXfrm>
    </dsp:sp>
    <dsp:sp modelId="{F40D778B-0E2E-4B22-B30A-5EE698564E68}">
      <dsp:nvSpPr>
        <dsp:cNvPr id="0" name=""/>
        <dsp:cNvSpPr/>
      </dsp:nvSpPr>
      <dsp:spPr>
        <a:xfrm rot="5400000">
          <a:off x="4785002" y="2842584"/>
          <a:ext cx="1611684" cy="1402165"/>
        </a:xfrm>
        <a:prstGeom prst="hexagon">
          <a:avLst>
            <a:gd name="adj" fmla="val 25000"/>
            <a:gd name="vf" fmla="val 115470"/>
          </a:avLst>
        </a:prstGeom>
        <a:gradFill rotWithShape="0">
          <a:gsLst>
            <a:gs pos="0">
              <a:schemeClr val="accent4">
                <a:hueOff val="-6617488"/>
                <a:satOff val="37156"/>
                <a:lumOff val="-1725"/>
                <a:alphaOff val="0"/>
                <a:lumMod val="110000"/>
                <a:satMod val="105000"/>
                <a:tint val="67000"/>
              </a:schemeClr>
            </a:gs>
            <a:gs pos="50000">
              <a:schemeClr val="accent4">
                <a:hueOff val="-6617488"/>
                <a:satOff val="37156"/>
                <a:lumOff val="-1725"/>
                <a:alphaOff val="0"/>
                <a:lumMod val="105000"/>
                <a:satMod val="103000"/>
                <a:tint val="73000"/>
              </a:schemeClr>
            </a:gs>
            <a:gs pos="100000">
              <a:schemeClr val="accent4">
                <a:hueOff val="-6617488"/>
                <a:satOff val="37156"/>
                <a:lumOff val="-172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s-MX" sz="1100" b="0" i="0" kern="1200" dirty="0"/>
            <a:t>Al aplicar las disposiciones del presente Convenio, los gobiernos deberán:</a:t>
          </a:r>
          <a:endParaRPr lang="es-ES" sz="1100" kern="1200" dirty="0"/>
        </a:p>
      </dsp:txBody>
      <dsp:txXfrm rot="-5400000">
        <a:off x="5108265" y="2988979"/>
        <a:ext cx="965157" cy="1109376"/>
      </dsp:txXfrm>
    </dsp:sp>
    <dsp:sp modelId="{A4C4592B-F98A-41A1-9862-22D8740A7821}">
      <dsp:nvSpPr>
        <dsp:cNvPr id="0" name=""/>
        <dsp:cNvSpPr/>
      </dsp:nvSpPr>
      <dsp:spPr>
        <a:xfrm>
          <a:off x="7617760" y="1702633"/>
          <a:ext cx="1901504" cy="9670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just" defTabSz="533400">
            <a:lnSpc>
              <a:spcPct val="90000"/>
            </a:lnSpc>
            <a:spcBef>
              <a:spcPct val="0"/>
            </a:spcBef>
            <a:spcAft>
              <a:spcPct val="35000"/>
            </a:spcAft>
            <a:buNone/>
          </a:pPr>
          <a:r>
            <a:rPr lang="es-MX" sz="1200" b="1" i="0" kern="1200" dirty="0"/>
            <a:t>Consultar a loss interesados</a:t>
          </a:r>
          <a:r>
            <a:rPr lang="es-MX" sz="1200" b="0" i="0" kern="1200" dirty="0"/>
            <a:t>, mediante procedimientos apropiados y en particular a través de sus instituciones representativas, cada vez que se prevean </a:t>
          </a:r>
          <a:r>
            <a:rPr lang="es-MX" sz="1200" b="1" i="0" kern="1200" dirty="0"/>
            <a:t>medidas legislativas </a:t>
          </a:r>
          <a:r>
            <a:rPr lang="es-MX" sz="1200" b="0" i="0" kern="1200" dirty="0"/>
            <a:t>o administrativas susceptibles de afectarles directamente;</a:t>
          </a:r>
          <a:endParaRPr lang="es-ES" sz="1200" kern="1200" dirty="0"/>
        </a:p>
      </dsp:txBody>
      <dsp:txXfrm>
        <a:off x="7617760" y="1702633"/>
        <a:ext cx="1901504" cy="967010"/>
      </dsp:txXfrm>
    </dsp:sp>
    <dsp:sp modelId="{F64FCA2D-8295-4E22-94D0-3C11A1B24E44}">
      <dsp:nvSpPr>
        <dsp:cNvPr id="0" name=""/>
        <dsp:cNvSpPr/>
      </dsp:nvSpPr>
      <dsp:spPr>
        <a:xfrm rot="5400000">
          <a:off x="3270663" y="2842584"/>
          <a:ext cx="1611684" cy="1402165"/>
        </a:xfrm>
        <a:prstGeom prst="hexagon">
          <a:avLst>
            <a:gd name="adj" fmla="val 25000"/>
            <a:gd name="vf" fmla="val 115470"/>
          </a:avLst>
        </a:prstGeom>
        <a:gradFill rotWithShape="0">
          <a:gsLst>
            <a:gs pos="0">
              <a:schemeClr val="accent4">
                <a:hueOff val="-8271860"/>
                <a:satOff val="46445"/>
                <a:lumOff val="-2156"/>
                <a:alphaOff val="0"/>
                <a:lumMod val="110000"/>
                <a:satMod val="105000"/>
                <a:tint val="67000"/>
              </a:schemeClr>
            </a:gs>
            <a:gs pos="50000">
              <a:schemeClr val="accent4">
                <a:hueOff val="-8271860"/>
                <a:satOff val="46445"/>
                <a:lumOff val="-2156"/>
                <a:alphaOff val="0"/>
                <a:lumMod val="105000"/>
                <a:satMod val="103000"/>
                <a:tint val="73000"/>
              </a:schemeClr>
            </a:gs>
            <a:gs pos="100000">
              <a:schemeClr val="accent4">
                <a:hueOff val="-8271860"/>
                <a:satOff val="46445"/>
                <a:lumOff val="-2156"/>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2133600">
            <a:lnSpc>
              <a:spcPct val="90000"/>
            </a:lnSpc>
            <a:spcBef>
              <a:spcPct val="0"/>
            </a:spcBef>
            <a:spcAft>
              <a:spcPct val="35000"/>
            </a:spcAft>
            <a:buNone/>
          </a:pPr>
          <a:endParaRPr lang="es-ES" sz="4800" kern="1200"/>
        </a:p>
      </dsp:txBody>
      <dsp:txXfrm rot="-5400000">
        <a:off x="3593926" y="2988979"/>
        <a:ext cx="965157" cy="110937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F6EDEF-DFE6-43D7-92D4-B5635C51903F}">
      <dsp:nvSpPr>
        <dsp:cNvPr id="0" name=""/>
        <dsp:cNvSpPr/>
      </dsp:nvSpPr>
      <dsp:spPr>
        <a:xfrm>
          <a:off x="6538815" y="1852155"/>
          <a:ext cx="2910529" cy="2910529"/>
        </a:xfrm>
        <a:prstGeom prst="gear9">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s-MX" sz="1200" kern="1200" dirty="0"/>
            <a:t>Garantizar la participación de los grupos vulnerables cuando sea necesario</a:t>
          </a:r>
        </a:p>
      </dsp:txBody>
      <dsp:txXfrm>
        <a:off x="7123961" y="2533933"/>
        <a:ext cx="1740237" cy="1496072"/>
      </dsp:txXfrm>
    </dsp:sp>
    <dsp:sp modelId="{53BF8BDE-3C79-4010-BA31-965DD03E6CDE}">
      <dsp:nvSpPr>
        <dsp:cNvPr id="0" name=""/>
        <dsp:cNvSpPr/>
      </dsp:nvSpPr>
      <dsp:spPr>
        <a:xfrm>
          <a:off x="4845416" y="1164211"/>
          <a:ext cx="2116748" cy="2116748"/>
        </a:xfrm>
        <a:prstGeom prst="gear6">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s-MX" sz="1200" kern="1200" dirty="0"/>
            <a:t>Respeto de las formalidades establecidas por la SCJN</a:t>
          </a:r>
        </a:p>
      </dsp:txBody>
      <dsp:txXfrm>
        <a:off x="5378314" y="1700329"/>
        <a:ext cx="1050952" cy="1044512"/>
      </dsp:txXfrm>
    </dsp:sp>
    <dsp:sp modelId="{FDB3FB28-90F4-4927-A688-0113E34B14FF}">
      <dsp:nvSpPr>
        <dsp:cNvPr id="0" name=""/>
        <dsp:cNvSpPr/>
      </dsp:nvSpPr>
      <dsp:spPr>
        <a:xfrm>
          <a:off x="6706868" y="1338498"/>
          <a:ext cx="3579951" cy="3579951"/>
        </a:xfrm>
        <a:prstGeom prst="circularArrow">
          <a:avLst>
            <a:gd name="adj1" fmla="val 4878"/>
            <a:gd name="adj2" fmla="val 312630"/>
            <a:gd name="adj3" fmla="val 3216852"/>
            <a:gd name="adj4" fmla="val 15123269"/>
            <a:gd name="adj5" fmla="val 5691"/>
          </a:avLst>
        </a:prstGeom>
        <a:gradFill rotWithShape="0">
          <a:gsLst>
            <a:gs pos="0">
              <a:schemeClr val="dk2">
                <a:tint val="60000"/>
                <a:hueOff val="0"/>
                <a:satOff val="0"/>
                <a:lumOff val="0"/>
                <a:alphaOff val="0"/>
                <a:satMod val="103000"/>
                <a:lumMod val="102000"/>
                <a:tint val="94000"/>
              </a:schemeClr>
            </a:gs>
            <a:gs pos="50000">
              <a:schemeClr val="dk2">
                <a:tint val="60000"/>
                <a:hueOff val="0"/>
                <a:satOff val="0"/>
                <a:lumOff val="0"/>
                <a:alphaOff val="0"/>
                <a:satMod val="110000"/>
                <a:lumMod val="100000"/>
                <a:shade val="100000"/>
              </a:schemeClr>
            </a:gs>
            <a:gs pos="100000">
              <a:schemeClr val="dk2">
                <a:tint val="6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DE484AA4-F295-4C27-8B60-BD3F3A0FDEE7}">
      <dsp:nvSpPr>
        <dsp:cNvPr id="0" name=""/>
        <dsp:cNvSpPr/>
      </dsp:nvSpPr>
      <dsp:spPr>
        <a:xfrm>
          <a:off x="4470544" y="691145"/>
          <a:ext cx="2706792" cy="2706792"/>
        </a:xfrm>
        <a:prstGeom prst="leftCircularArrow">
          <a:avLst>
            <a:gd name="adj1" fmla="val 6452"/>
            <a:gd name="adj2" fmla="val 429999"/>
            <a:gd name="adj3" fmla="val 10489124"/>
            <a:gd name="adj4" fmla="val 14837806"/>
            <a:gd name="adj5" fmla="val 7527"/>
          </a:avLst>
        </a:prstGeom>
        <a:gradFill rotWithShape="0">
          <a:gsLst>
            <a:gs pos="0">
              <a:schemeClr val="dk2">
                <a:tint val="60000"/>
                <a:hueOff val="0"/>
                <a:satOff val="0"/>
                <a:lumOff val="0"/>
                <a:alphaOff val="0"/>
                <a:satMod val="103000"/>
                <a:lumMod val="102000"/>
                <a:tint val="94000"/>
              </a:schemeClr>
            </a:gs>
            <a:gs pos="50000">
              <a:schemeClr val="dk2">
                <a:tint val="60000"/>
                <a:hueOff val="0"/>
                <a:satOff val="0"/>
                <a:lumOff val="0"/>
                <a:alphaOff val="0"/>
                <a:satMod val="110000"/>
                <a:lumMod val="100000"/>
                <a:shade val="100000"/>
              </a:schemeClr>
            </a:gs>
            <a:gs pos="100000">
              <a:schemeClr val="dk2">
                <a:tint val="6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HexagonCluster">
  <dgm:title val=""/>
  <dgm:desc val=""/>
  <dgm:catLst>
    <dgm:cat type="picture" pri="21000"/>
    <dgm:cat type="relationship" pri="3200"/>
    <dgm:cat type="pictureconvert" pri="21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21"/>
      <dgm:chPref val="21"/>
    </dgm:varLst>
    <dgm:shape xmlns:r="http://schemas.openxmlformats.org/officeDocument/2006/relationships" r:blip="">
      <dgm:adjLst/>
    </dgm:shape>
    <dgm:choose name="Name1">
      <dgm:if name="Name2" axis="ch" ptType="node" func="cnt" op="equ" val="1">
        <dgm:alg type="composite">
          <dgm:param type="ar" val="1.3871"/>
        </dgm:alg>
        <dgm:constrLst>
          <dgm:constr type="primFontSz" for="des" ptType="node" op="equ" val="65"/>
          <dgm:constr type="l" for="ch" forName="text1" refType="w" fact="0.4525"/>
          <dgm:constr type="t" for="ch" forName="text1" refType="h" fact="0.346"/>
          <dgm:constr type="w" for="ch" forName="text1" refType="w" fact="0.5475"/>
          <dgm:constr type="h" for="ch" forName="text1" refType="h" fact="0.654"/>
          <dgm:constr type="l" for="ch" forName="textaccent1" refType="w" fact="0.4652"/>
          <dgm:constr type="t" for="ch" forName="textaccent1" refType="h" fact="0.6348"/>
          <dgm:constr type="w" for="ch" forName="textaccent1" refType="w" fact="0.0639"/>
          <dgm:constr type="h" for="ch" forName="textaccent1" refType="h" fact="0.0765"/>
          <dgm:constr type="l" for="ch" forName="image1" refType="w" fact="0"/>
          <dgm:constr type="t" for="ch" forName="image1" refType="h" fact="0"/>
          <dgm:constr type="w" for="ch" forName="image1" refType="w" fact="0.5468"/>
          <dgm:constr type="h" for="ch" forName="image1" refType="h" fact="0.6538"/>
          <dgm:constr type="l" for="ch" forName="imageaccent1" refType="w" fact="0.3702"/>
          <dgm:constr type="t" for="ch" forName="imageaccent1" refType="h" fact="0.5633"/>
          <dgm:constr type="w" for="ch" forName="imageaccent1" refType="w" fact="0.0639"/>
          <dgm:constr type="h" for="ch" forName="imageaccent1" refType="h" fact="0.0765"/>
        </dgm:constrLst>
      </dgm:if>
      <dgm:if name="Name3" axis="ch" ptType="node" func="cnt" op="equ" val="2">
        <dgm:alg type="composite">
          <dgm:param type="ar" val="2.6443"/>
        </dgm:alg>
        <dgm:constrLst>
          <dgm:constr type="primFontSz" for="des" ptType="node" op="equ" val="65"/>
          <dgm:constr type="l" for="ch" forName="text1" refType="w" fact="0.2383"/>
          <dgm:constr type="t" for="ch" forName="text1" refType="h" fact="0.3501"/>
          <dgm:constr type="w" for="ch" forName="text1" refType="w" fact="0.285"/>
          <dgm:constr type="h" for="ch" forName="text1" refType="h" fact="0.6499"/>
          <dgm:constr type="l" for="ch" forName="textaccent1" refType="w" fact="0.2472"/>
          <dgm:constr type="t" for="ch" forName="textaccent1" refType="h" fact="0.6371"/>
          <dgm:constr type="w" for="ch" forName="textaccent1" refType="w" fact="0.0333"/>
          <dgm:constr type="h" for="ch" forName="textaccent1" refType="h" fact="0.076"/>
          <dgm:constr type="l" for="ch" forName="image1" refType="w" fact="0"/>
          <dgm:constr type="t" for="ch" forName="image1" refType="h" fact="0"/>
          <dgm:constr type="w" for="ch" forName="image1" refType="w" fact="0.285"/>
          <dgm:constr type="h" for="ch" forName="image1" refType="h" fact="0.6499"/>
          <dgm:constr type="l" for="ch" forName="imageaccent1" refType="w" fact="0.1942"/>
          <dgm:constr type="t" for="ch" forName="imageaccent1" refType="h" fact="0.5602"/>
          <dgm:constr type="w" for="ch" forName="imageaccent1" refType="w" fact="0.0333"/>
          <dgm:constr type="h" for="ch" forName="imageaccent1" refType="h" fact="0.076"/>
          <dgm:constr type="l" for="ch" forName="text2" refType="w" fact="0.4767"/>
          <dgm:constr type="t" for="ch" forName="text2" refType="h" fact="0"/>
          <dgm:constr type="w" for="ch" forName="text2" refType="w" fact="0.285"/>
          <dgm:constr type="h" for="ch" forName="text2" refType="h" fact="0.6499"/>
          <dgm:constr type="l" for="ch" forName="textaccent2" refType="w" fact="0.6709"/>
          <dgm:constr type="t" for="ch" forName="textaccent2" refType="h" fact="0.5602"/>
          <dgm:constr type="w" for="ch" forName="textaccent2" refType="w" fact="0.0333"/>
          <dgm:constr type="h" for="ch" forName="textaccent2" refType="h" fact="0.076"/>
          <dgm:constr type="l" for="ch" forName="image2" refType="w" fact="0.715"/>
          <dgm:constr type="t" for="ch" forName="image2" refType="h" fact="0.3501"/>
          <dgm:constr type="w" for="ch" forName="image2" refType="w" fact="0.285"/>
          <dgm:constr type="h" for="ch" forName="image2" refType="h" fact="0.6499"/>
          <dgm:constr type="l" for="ch" forName="imageaccent2" refType="w" fact="0.7239"/>
          <dgm:constr type="t" for="ch" forName="imageaccent2" refType="h" fact="0.6371"/>
          <dgm:constr type="w" for="ch" forName="imageaccent2" refType="w" fact="0.0333"/>
          <dgm:constr type="h" for="ch" forName="imageaccent2" refType="h" fact="0.076"/>
        </dgm:constrLst>
      </dgm:if>
      <dgm:if name="Name4" axis="ch" ptType="node" func="cnt" op="equ" val="3">
        <dgm:alg type="composite">
          <dgm:param type="ar" val="1.5623"/>
        </dgm:alg>
        <dgm:constrLst>
          <dgm:constr type="primFontSz" for="des" ptType="node" op="equ" val="65"/>
          <dgm:constr type="l" for="ch" forName="text1" refType="w" fact="0.2402"/>
          <dgm:constr type="t" for="ch" forName="text1" refType="h" fact="0.6215"/>
          <dgm:constr type="w" for="ch" forName="text1" refType="w" fact="0.281"/>
          <dgm:constr type="h" for="ch" forName="text1" refType="h" fact="0.3785"/>
          <dgm:constr type="l" for="ch" forName="textaccent1" refType="w" fact="0.2475"/>
          <dgm:constr type="t" for="ch" forName="textaccent1" refType="h" fact="0.7886"/>
          <dgm:constr type="w" for="ch" forName="textaccent1" refType="w" fact="0.0329"/>
          <dgm:constr type="h" for="ch" forName="textaccent1" refType="h" fact="0.0443"/>
          <dgm:constr type="l" for="ch" forName="image1" refType="w" fact="0"/>
          <dgm:constr type="t" for="ch" forName="image1" refType="h" fact="0.4182"/>
          <dgm:constr type="w" for="ch" forName="image1" refType="w" fact="0.281"/>
          <dgm:constr type="h" for="ch" forName="image1" refType="h" fact="0.3785"/>
          <dgm:constr type="l" for="ch" forName="imageaccent1" refType="w" fact="0.1913"/>
          <dgm:constr type="t" for="ch" forName="imageaccent1" refType="h" fact="0.7467"/>
          <dgm:constr type="w" for="ch" forName="imageaccent1" refType="w" fact="0.0329"/>
          <dgm:constr type="h" for="ch" forName="imageaccent1" refType="h" fact="0.0443"/>
          <dgm:constr type="l" for="ch" forName="text2" refType="w" fact="0.4796"/>
          <dgm:constr type="t" for="ch" forName="text2" refType="h" fact="0.4137"/>
          <dgm:constr type="w" for="ch" forName="text2" refType="w" fact="0.281"/>
          <dgm:constr type="h" for="ch" forName="text2" refType="h" fact="0.3785"/>
          <dgm:constr type="l" for="ch" forName="textaccent2" refType="w" fact="0.6717"/>
          <dgm:constr type="t" for="ch" forName="textaccent2" refType="h" fact="0.7418"/>
          <dgm:constr type="w" for="ch" forName="textaccent2" refType="w" fact="0.0329"/>
          <dgm:constr type="h" for="ch" forName="textaccent2" refType="h" fact="0.0443"/>
          <dgm:constr type="l" for="ch" forName="image2" refType="w" fact="0.719"/>
          <dgm:constr type="t" for="ch" forName="image2" refType="h" fact="0.6215"/>
          <dgm:constr type="w" for="ch" forName="image2" refType="w" fact="0.281"/>
          <dgm:constr type="h" for="ch" forName="image2" refType="h" fact="0.3785"/>
          <dgm:constr type="l" for="ch" forName="imageaccent2" refType="w" fact="0.7263"/>
          <dgm:constr type="t" for="ch" forName="imageaccent2" refType="h" fact="0.7886"/>
          <dgm:constr type="w" for="ch" forName="imageaccent2" refType="w" fact="0.0329"/>
          <dgm:constr type="h" for="ch" forName="imageaccent2" refType="h" fact="0.0443"/>
          <dgm:constr type="l" for="ch" forName="text3" refType="w" fact="0.2402"/>
          <dgm:constr type="t" for="ch" forName="text3" refType="h" fact="0.2068"/>
          <dgm:constr type="w" for="ch" forName="text3" refType="w" fact="0.281"/>
          <dgm:constr type="h" for="ch" forName="text3" refType="h" fact="0.3785"/>
          <dgm:constr type="l" for="ch" forName="textaccent3" refType="w" fact="0.4307"/>
          <dgm:constr type="t" for="ch" forName="textaccent3" refType="h" fact="0.215"/>
          <dgm:constr type="w" for="ch" forName="textaccent3" refType="w" fact="0.0329"/>
          <dgm:constr type="h" for="ch" forName="textaccent3" refType="h" fact="0.0443"/>
          <dgm:constr type="l" for="ch" forName="image3" refType="w" fact="0.4796"/>
          <dgm:constr type="t" for="ch" forName="image3" refType="h" fact="0"/>
          <dgm:constr type="w" for="ch" forName="image3" refType="w" fact="0.281"/>
          <dgm:constr type="h" for="ch" forName="image3" refType="h" fact="0.3785"/>
          <dgm:constr type="l" for="ch" forName="imageaccent3" refType="w" fact="0.4879"/>
          <dgm:constr type="t" for="ch" forName="imageaccent3" refType="h" fact="0.1662"/>
          <dgm:constr type="w" for="ch" forName="imageaccent3" refType="w" fact="0.0329"/>
          <dgm:constr type="h" for="ch" forName="imageaccent3" refType="h" fact="0.0443"/>
        </dgm:constrLst>
      </dgm:if>
      <dgm:if name="Name5" axis="ch" ptType="node" func="cnt" op="equ" val="4">
        <dgm:alg type="composite">
          <dgm:param type="ar" val="1.943"/>
        </dgm:alg>
        <dgm:constrLst>
          <dgm:constr type="primFontSz" for="des" ptType="node" op="equ" val="65"/>
          <dgm:constr type="l" for="ch" forName="image2" refType="w" fact="0.5787"/>
          <dgm:constr type="t" for="ch" forName="image2" refType="h" fact="0.6208"/>
          <dgm:constr type="w" for="ch" forName="image2" refType="w" fact="0.227"/>
          <dgm:constr type="h" for="ch" forName="image2" refType="h" fact="0.3786"/>
          <dgm:constr type="l" for="ch" forName="text4" refType="w" fact="0.5787"/>
          <dgm:constr type="t" for="ch" forName="text4" refType="h" fact="0.2081"/>
          <dgm:constr type="w" for="ch" forName="text4" refType="w" fact="0.227"/>
          <dgm:constr type="h" for="ch" forName="text4" refType="h" fact="0.3786"/>
          <dgm:constr type="l" for="ch" forName="text2" refType="w" fact="0.3852"/>
          <dgm:constr type="t" for="ch" forName="text2" refType="h" fact="0.4127"/>
          <dgm:constr type="w" for="ch" forName="text2" refType="w" fact="0.227"/>
          <dgm:constr type="h" for="ch" forName="text2" refType="h" fact="0.3786"/>
          <dgm:constr type="l" for="ch" forName="image3" refType="w" fact="0.3852"/>
          <dgm:constr type="t" for="ch" forName="image3" refType="h" fact="0"/>
          <dgm:constr type="w" for="ch" forName="image3" refType="w" fact="0.227"/>
          <dgm:constr type="h" for="ch" forName="image3" refType="h" fact="0.3786"/>
          <dgm:constr type="l" for="ch" forName="text1" refType="w" fact="0.1927"/>
          <dgm:constr type="t" for="ch" forName="text1" refType="h" fact="0.6214"/>
          <dgm:constr type="w" for="ch" forName="text1" refType="w" fact="0.227"/>
          <dgm:constr type="h" for="ch" forName="text1" refType="h" fact="0.3786"/>
          <dgm:constr type="l" for="ch" forName="textaccent1" refType="w" fact="0.1998"/>
          <dgm:constr type="t" for="ch" forName="textaccent1" refType="h" fact="0.7887"/>
          <dgm:constr type="w" for="ch" forName="textaccent1" refType="w" fact="0.0265"/>
          <dgm:constr type="h" for="ch" forName="textaccent1" refType="h" fact="0.0444"/>
          <dgm:constr type="l" for="ch" forName="image1" refType="w" fact="0"/>
          <dgm:constr type="t" for="ch" forName="image1" refType="h" fact="0.4156"/>
          <dgm:constr type="w" for="ch" forName="image1" refType="w" fact="0.227"/>
          <dgm:constr type="h" for="ch" forName="image1" refType="h" fact="0.3786"/>
          <dgm:constr type="l" for="ch" forName="imageaccent1" refType="w" fact="0.1537"/>
          <dgm:constr type="t" for="ch" forName="imageaccent1" refType="h" fact="0.7417"/>
          <dgm:constr type="w" for="ch" forName="imageaccent1" refType="w" fact="0.0265"/>
          <dgm:constr type="h" for="ch" forName="imageaccent1" refType="h" fact="0.0444"/>
          <dgm:constr type="l" for="ch" forName="textaccent2" refType="w" fact="0.5407"/>
          <dgm:constr type="t" for="ch" forName="textaccent2" refType="h" fact="0.7384"/>
          <dgm:constr type="w" for="ch" forName="textaccent2" refType="w" fact="0.0265"/>
          <dgm:constr type="h" for="ch" forName="textaccent2" refType="h" fact="0.0444"/>
          <dgm:constr type="l" for="ch" forName="imageaccent2" refType="w" fact="0.5839"/>
          <dgm:constr type="t" for="ch" forName="imageaccent2" refType="h" fact="0.7904"/>
          <dgm:constr type="w" for="ch" forName="imageaccent2" refType="w" fact="0.0265"/>
          <dgm:constr type="h" for="ch" forName="imageaccent2" refType="h" fact="0.0444"/>
          <dgm:constr type="l" for="ch" forName="text3" refType="w" fact="0.1927"/>
          <dgm:constr type="t" for="ch" forName="text3" refType="h" fact="0.2087"/>
          <dgm:constr type="w" for="ch" forName="text3" refType="w" fact="0.227"/>
          <dgm:constr type="h" for="ch" forName="text3" refType="h" fact="0.3786"/>
          <dgm:constr type="l" for="ch" forName="textaccent3" refType="w" fact="0.3472"/>
          <dgm:constr type="t" for="ch" forName="textaccent3" refType="h" fact="0.2165"/>
          <dgm:constr type="w" for="ch" forName="textaccent3" refType="w" fact="0.0265"/>
          <dgm:constr type="h" for="ch" forName="textaccent3" refType="h" fact="0.0444"/>
          <dgm:constr type="l" for="ch" forName="imageaccent3" refType="w" fact="0.3904"/>
          <dgm:constr type="t" for="ch" forName="imageaccent3" refType="h" fact="0.1678"/>
          <dgm:constr type="w" for="ch" forName="imageaccent3" refType="w" fact="0.0265"/>
          <dgm:constr type="h" for="ch" forName="imageaccent3" refType="h" fact="0.0444"/>
          <dgm:constr type="l" for="ch" forName="textaccent4" refType="w" fact="0.7739"/>
          <dgm:constr type="t" for="ch" forName="textaccent4" refType="h" fact="0.3752"/>
          <dgm:constr type="w" for="ch" forName="textaccent4" refType="w" fact="0.0265"/>
          <dgm:constr type="h" for="ch" forName="textaccent4" refType="h" fact="0.0444"/>
          <dgm:constr type="l" for="ch" forName="image4" refType="w" fact="0.773"/>
          <dgm:constr type="t" for="ch" forName="image4" refType="h" fact="0.4162"/>
          <dgm:constr type="w" for="ch" forName="image4" refType="w" fact="0.227"/>
          <dgm:constr type="h" for="ch" forName="image4" refType="h" fact="0.3786"/>
          <dgm:constr type="l" for="ch" forName="imageaccent4" refType="w" fact="0.8188"/>
          <dgm:constr type="t" for="ch" forName="imageaccent4" refType="h" fact="0.4229"/>
          <dgm:constr type="w" for="ch" forName="imageaccent4" refType="w" fact="0.0265"/>
          <dgm:constr type="h" for="ch" forName="imageaccent4" refType="h" fact="0.0444"/>
        </dgm:constrLst>
      </dgm:if>
      <dgm:if name="Name6" axis="ch" ptType="node" func="cnt" op="equ" val="5">
        <dgm:alg type="composite">
          <dgm:param type="ar" val="2.3203"/>
        </dgm:alg>
        <dgm:constrLst>
          <dgm:constr type="primFontSz" for="des" ptType="node" op="equ" val="65"/>
          <dgm:constr type="l" for="ch" forName="image4" refType="w" fact="0.6491"/>
          <dgm:constr type="t" for="ch" forName="image4" refType="h" fact="0.4193"/>
          <dgm:constr type="w" for="ch" forName="image4" refType="w" fact="0.1886"/>
          <dgm:constr type="h" for="ch" forName="image4" refType="h" fact="0.3757"/>
          <dgm:constr type="l" for="ch" forName="text5" refType="w" fact="0.6491"/>
          <dgm:constr type="t" for="ch" forName="text5" refType="h" fact="0.004"/>
          <dgm:constr type="w" for="ch" forName="text5" refType="w" fact="0.1886"/>
          <dgm:constr type="h" for="ch" forName="text5" refType="h" fact="0.3757"/>
          <dgm:constr type="l" for="ch" forName="image5" refType="w" fact="0.8114"/>
          <dgm:constr type="t" for="ch" forName="image5" refType="h" fact="0.2136"/>
          <dgm:constr type="w" for="ch" forName="image5" refType="w" fact="0.1886"/>
          <dgm:constr type="h" for="ch" forName="image5" refType="h" fact="0.3757"/>
          <dgm:constr type="l" for="ch" forName="image2" refType="w" fact="0.4868"/>
          <dgm:constr type="t" for="ch" forName="image2" refType="h" fact="0.6235"/>
          <dgm:constr type="w" for="ch" forName="image2" refType="w" fact="0.1886"/>
          <dgm:constr type="h" for="ch" forName="image2" refType="h" fact="0.3757"/>
          <dgm:constr type="l" for="ch" forName="text4" refType="w" fact="0.4868"/>
          <dgm:constr type="t" for="ch" forName="text4" refType="h" fact="0.2081"/>
          <dgm:constr type="w" for="ch" forName="text4" refType="w" fact="0.1886"/>
          <dgm:constr type="h" for="ch" forName="text4" refType="h" fact="0.3757"/>
          <dgm:constr type="l" for="ch" forName="text2" refType="w" fact="0.3246"/>
          <dgm:constr type="t" for="ch" forName="text2" refType="h" fact="0.4154"/>
          <dgm:constr type="w" for="ch" forName="text2" refType="w" fact="0.1886"/>
          <dgm:constr type="h" for="ch" forName="text2" refType="h" fact="0.3757"/>
          <dgm:constr type="l" for="ch" forName="image3" refType="w" fact="0.3246"/>
          <dgm:constr type="t" for="ch" forName="image3" refType="h" fact="0"/>
          <dgm:constr type="w" for="ch" forName="image3" refType="w" fact="0.1886"/>
          <dgm:constr type="h" for="ch" forName="image3" refType="h" fact="0.3757"/>
          <dgm:constr type="l" for="ch" forName="text1" refType="w" fact="0.1623"/>
          <dgm:constr type="t" for="ch" forName="text1" refType="h" fact="0.6243"/>
          <dgm:constr type="w" for="ch" forName="text1" refType="w" fact="0.1886"/>
          <dgm:constr type="h" for="ch" forName="text1" refType="h" fact="0.3757"/>
          <dgm:constr type="l" for="ch" forName="text3" refType="w" fact="0.1623"/>
          <dgm:constr type="t" for="ch" forName="text3" refType="h" fact="0.2089"/>
          <dgm:constr type="w" for="ch" forName="text3" refType="w" fact="0.1886"/>
          <dgm:constr type="h" for="ch" forName="text3" refType="h" fact="0.3757"/>
          <dgm:constr type="l" for="ch" forName="textaccent1" refType="w" fact="0.1668"/>
          <dgm:constr type="t" for="ch" forName="textaccent1" refType="h" fact="0.7923"/>
          <dgm:constr type="w" for="ch" forName="textaccent1" refType="w" fact="0.022"/>
          <dgm:constr type="h" for="ch" forName="textaccent1" refType="h" fact="0.044"/>
          <dgm:constr type="l" for="ch" forName="image1" refType="w" fact="0"/>
          <dgm:constr type="t" for="ch" forName="image1" refType="h" fact="0.4166"/>
          <dgm:constr type="w" for="ch" forName="image1" refType="w" fact="0.1886"/>
          <dgm:constr type="h" for="ch" forName="image1" refType="h" fact="0.3757"/>
          <dgm:constr type="l" for="ch" forName="imageaccent1" refType="w" fact="0.1292"/>
          <dgm:constr type="t" for="ch" forName="imageaccent1" refType="h" fact="0.7424"/>
          <dgm:constr type="w" for="ch" forName="imageaccent1" refType="w" fact="0.022"/>
          <dgm:constr type="h" for="ch" forName="imageaccent1" refType="h" fact="0.044"/>
          <dgm:constr type="l" for="ch" forName="textaccent2" refType="w" fact="0.4544"/>
          <dgm:constr type="t" for="ch" forName="textaccent2" refType="h" fact="0.7404"/>
          <dgm:constr type="w" for="ch" forName="textaccent2" refType="w" fact="0.022"/>
          <dgm:constr type="h" for="ch" forName="textaccent2" refType="h" fact="0.044"/>
          <dgm:constr type="l" for="ch" forName="imageaccent2" refType="w" fact="0.4914"/>
          <dgm:constr type="t" for="ch" forName="imageaccent2" refType="h" fact="0.7907"/>
          <dgm:constr type="w" for="ch" forName="imageaccent2" refType="w" fact="0.022"/>
          <dgm:constr type="h" for="ch" forName="imageaccent2" refType="h" fact="0.044"/>
          <dgm:constr type="l" for="ch" forName="textaccent3" refType="w" fact="0.2915"/>
          <dgm:constr type="t" for="ch" forName="textaccent3" refType="h" fact="0.216"/>
          <dgm:constr type="w" for="ch" forName="textaccent3" refType="w" fact="0.022"/>
          <dgm:constr type="h" for="ch" forName="textaccent3" refType="h" fact="0.044"/>
          <dgm:constr type="l" for="ch" forName="imageaccent3" refType="w" fact="0.3299"/>
          <dgm:constr type="t" for="ch" forName="imageaccent3" refType="h" fact="0.1665"/>
          <dgm:constr type="w" for="ch" forName="imageaccent3" refType="w" fact="0.022"/>
          <dgm:constr type="h" for="ch" forName="imageaccent3" refType="h" fact="0.044"/>
          <dgm:constr type="l" for="ch" forName="textaccent4" refType="w" fact="0.65"/>
          <dgm:constr type="t" for="ch" forName="textaccent4" refType="h" fact="0.3746"/>
          <dgm:constr type="w" for="ch" forName="textaccent4" refType="w" fact="0.022"/>
          <dgm:constr type="h" for="ch" forName="textaccent4" refType="h" fact="0.044"/>
          <dgm:constr type="l" for="ch" forName="imageaccent4" refType="w" fact="0.6859"/>
          <dgm:constr type="t" for="ch" forName="imageaccent4" refType="h" fact="0.4261"/>
          <dgm:constr type="w" for="ch" forName="imageaccent4" refType="w" fact="0.022"/>
          <dgm:constr type="h" for="ch" forName="imageaccent4" refType="h" fact="0.044"/>
          <dgm:constr type="l" for="ch" forName="textaccent5" refType="w" fact="0.8123"/>
          <dgm:constr type="t" for="ch" forName="textaccent5" refType="h" fact="0.1724"/>
          <dgm:constr type="w" for="ch" forName="textaccent5" refType="w" fact="0.022"/>
          <dgm:constr type="h" for="ch" forName="textaccent5" refType="h" fact="0.044"/>
          <dgm:constr type="l" for="ch" forName="imageaccent5" refType="w" fact="0.849"/>
          <dgm:constr type="t" for="ch" forName="imageaccent5" refType="h" fact="0.222"/>
          <dgm:constr type="w" for="ch" forName="imageaccent5" refType="w" fact="0.022"/>
          <dgm:constr type="h" for="ch" forName="imageaccent5" refType="h" fact="0.044"/>
        </dgm:constrLst>
      </dgm:if>
      <dgm:if name="Name7" axis="ch" ptType="node" func="cnt" op="equ" val="6">
        <dgm:alg type="composite">
          <dgm:param type="ar" val="1.9179"/>
        </dgm:alg>
        <dgm:constrLst>
          <dgm:constr type="primFontSz" for="des" ptType="node" op="equ" val="65"/>
          <dgm:constr type="l" for="ch" forName="image4" refType="w" fact="0.6491"/>
          <dgm:constr type="t" for="ch" forName="image4" refType="h" fact="0.3466"/>
          <dgm:constr type="w" for="ch" forName="image4" refType="w" fact="0.1886"/>
          <dgm:constr type="h" for="ch" forName="image4" refType="h" fact="0.3106"/>
          <dgm:constr type="l" for="ch" forName="text5" refType="w" fact="0.6491"/>
          <dgm:constr type="t" for="ch" forName="text5" refType="h" fact="0.0033"/>
          <dgm:constr type="w" for="ch" forName="text5" refType="w" fact="0.1886"/>
          <dgm:constr type="h" for="ch" forName="text5" refType="h" fact="0.3106"/>
          <dgm:constr type="l" for="ch" forName="image5" refType="w" fact="0.8114"/>
          <dgm:constr type="t" for="ch" forName="image5" refType="h" fact="0.1766"/>
          <dgm:constr type="w" for="ch" forName="image5" refType="w" fact="0.1886"/>
          <dgm:constr type="h" for="ch" forName="image5" refType="h" fact="0.3106"/>
          <dgm:constr type="l" for="ch" forName="image2" refType="w" fact="0.4868"/>
          <dgm:constr type="t" for="ch" forName="image2" refType="h" fact="0.5154"/>
          <dgm:constr type="w" for="ch" forName="image2" refType="w" fact="0.1886"/>
          <dgm:constr type="h" for="ch" forName="image2" refType="h" fact="0.3106"/>
          <dgm:constr type="l" for="ch" forName="text4" refType="w" fact="0.4868"/>
          <dgm:constr type="t" for="ch" forName="text4" refType="h" fact="0.172"/>
          <dgm:constr type="w" for="ch" forName="text4" refType="w" fact="0.1886"/>
          <dgm:constr type="h" for="ch" forName="text4" refType="h" fact="0.3106"/>
          <dgm:constr type="l" for="ch" forName="text2" refType="w" fact="0.3246"/>
          <dgm:constr type="t" for="ch" forName="text2" refType="h" fact="0.3434"/>
          <dgm:constr type="w" for="ch" forName="text2" refType="w" fact="0.1886"/>
          <dgm:constr type="h" for="ch" forName="text2" refType="h" fact="0.3106"/>
          <dgm:constr type="l" for="ch" forName="image3" refType="w" fact="0.3246"/>
          <dgm:constr type="t" for="ch" forName="image3" refType="h" fact="0"/>
          <dgm:constr type="w" for="ch" forName="image3" refType="w" fact="0.1886"/>
          <dgm:constr type="h" for="ch" forName="image3" refType="h" fact="0.3106"/>
          <dgm:constr type="l" for="ch" forName="text1" refType="w" fact="0.1623"/>
          <dgm:constr type="t" for="ch" forName="text1" refType="h" fact="0.516"/>
          <dgm:constr type="w" for="ch" forName="text1" refType="w" fact="0.1886"/>
          <dgm:constr type="h" for="ch" forName="text1" refType="h" fact="0.3106"/>
          <dgm:constr type="l" for="ch" forName="text3" refType="w" fact="0.1623"/>
          <dgm:constr type="t" for="ch" forName="text3" refType="h" fact="0.1727"/>
          <dgm:constr type="w" for="ch" forName="text3" refType="w" fact="0.1886"/>
          <dgm:constr type="h" for="ch" forName="text3" refType="h" fact="0.3106"/>
          <dgm:constr type="l" for="ch" forName="textaccent1" refType="w" fact="0.1668"/>
          <dgm:constr type="t" for="ch" forName="textaccent1" refType="h" fact="0.6549"/>
          <dgm:constr type="w" for="ch" forName="textaccent1" refType="w" fact="0.022"/>
          <dgm:constr type="h" for="ch" forName="textaccent1" refType="h" fact="0.0364"/>
          <dgm:constr type="l" for="ch" forName="image1" refType="w" fact="0"/>
          <dgm:constr type="t" for="ch" forName="image1" refType="h" fact="0.3443"/>
          <dgm:constr type="w" for="ch" forName="image1" refType="w" fact="0.1886"/>
          <dgm:constr type="h" for="ch" forName="image1" refType="h" fact="0.3106"/>
          <dgm:constr type="l" for="ch" forName="imageaccent1" refType="w" fact="0.1292"/>
          <dgm:constr type="t" for="ch" forName="imageaccent1" refType="h" fact="0.6137"/>
          <dgm:constr type="w" for="ch" forName="imageaccent1" refType="w" fact="0.022"/>
          <dgm:constr type="h" for="ch" forName="imageaccent1" refType="h" fact="0.0364"/>
          <dgm:constr type="l" for="ch" forName="textaccent2" refType="w" fact="0.4544"/>
          <dgm:constr type="t" for="ch" forName="textaccent2" refType="h" fact="0.612"/>
          <dgm:constr type="w" for="ch" forName="textaccent2" refType="w" fact="0.022"/>
          <dgm:constr type="h" for="ch" forName="textaccent2" refType="h" fact="0.0364"/>
          <dgm:constr type="l" for="ch" forName="imageaccent2" refType="w" fact="0.4914"/>
          <dgm:constr type="t" for="ch" forName="imageaccent2" refType="h" fact="0.6536"/>
          <dgm:constr type="w" for="ch" forName="imageaccent2" refType="w" fact="0.022"/>
          <dgm:constr type="h" for="ch" forName="imageaccent2" refType="h" fact="0.0364"/>
          <dgm:constr type="l" for="ch" forName="textaccent3" refType="w" fact="0.2915"/>
          <dgm:constr type="t" for="ch" forName="textaccent3" refType="h" fact="0.1786"/>
          <dgm:constr type="w" for="ch" forName="textaccent3" refType="w" fact="0.022"/>
          <dgm:constr type="h" for="ch" forName="textaccent3" refType="h" fact="0.0364"/>
          <dgm:constr type="l" for="ch" forName="imageaccent3" refType="w" fact="0.3299"/>
          <dgm:constr type="t" for="ch" forName="imageaccent3" refType="h" fact="0.1376"/>
          <dgm:constr type="w" for="ch" forName="imageaccent3" refType="w" fact="0.022"/>
          <dgm:constr type="h" for="ch" forName="imageaccent3" refType="h" fact="0.0364"/>
          <dgm:constr type="l" for="ch" forName="textaccent4" refType="w" fact="0.65"/>
          <dgm:constr type="t" for="ch" forName="textaccent4" refType="h" fact="0.3096"/>
          <dgm:constr type="w" for="ch" forName="textaccent4" refType="w" fact="0.022"/>
          <dgm:constr type="h" for="ch" forName="textaccent4" refType="h" fact="0.0364"/>
          <dgm:constr type="l" for="ch" forName="imageaccent4" refType="w" fact="0.6859"/>
          <dgm:constr type="t" for="ch" forName="imageaccent4" refType="h" fact="0.3522"/>
          <dgm:constr type="w" for="ch" forName="imageaccent4" refType="w" fact="0.022"/>
          <dgm:constr type="h" for="ch" forName="imageaccent4" refType="h" fact="0.0364"/>
          <dgm:constr type="l" for="ch" forName="textaccent5" refType="w" fact="0.8123"/>
          <dgm:constr type="t" for="ch" forName="textaccent5" refType="h" fact="0.1425"/>
          <dgm:constr type="w" for="ch" forName="textaccent5" refType="w" fact="0.022"/>
          <dgm:constr type="h" for="ch" forName="textaccent5" refType="h" fact="0.0364"/>
          <dgm:constr type="l" for="ch" forName="imageaccent5" refType="w" fact="0.849"/>
          <dgm:constr type="t" for="ch" forName="imageaccent5" refType="h" fact="0.1835"/>
          <dgm:constr type="w" for="ch" forName="imageaccent5" refType="w" fact="0.022"/>
          <dgm:constr type="h" for="ch" forName="imageaccent5" refType="h" fact="0.0364"/>
          <dgm:constr type="l" for="ch" forName="image6" refType="w" fact="0.6491"/>
          <dgm:constr type="t" for="ch" forName="image6" refType="h" fact="0.6894"/>
          <dgm:constr type="w" for="ch" forName="image6" refType="w" fact="0.1886"/>
          <dgm:constr type="h" for="ch" forName="image6" refType="h" fact="0.3106"/>
          <dgm:constr type="l" for="ch" forName="text6" refType="w" fact="0.8114"/>
          <dgm:constr type="t" for="ch" forName="text6" refType="h" fact="0.5194"/>
          <dgm:constr type="w" for="ch" forName="text6" refType="w" fact="0.1886"/>
          <dgm:constr type="h" for="ch" forName="text6" refType="h" fact="0.3106"/>
          <dgm:constr type="l" for="ch" forName="imageaccent6" refType="w" fact="0.8138"/>
          <dgm:constr type="t" for="ch" forName="imageaccent6" refType="h" fact="0.8257"/>
          <dgm:constr type="w" for="ch" forName="imageaccent6" refType="w" fact="0.022"/>
          <dgm:constr type="h" for="ch" forName="imageaccent6" refType="h" fact="0.0364"/>
          <dgm:constr type="l" for="ch" forName="textaccent6" refType="w" fact="0.8488"/>
          <dgm:constr type="t" for="ch" forName="textaccent6" refType="h" fact="0.7914"/>
          <dgm:constr type="w" for="ch" forName="textaccent6" refType="w" fact="0.022"/>
          <dgm:constr type="h" for="ch" forName="textaccent6" refType="h" fact="0.0364"/>
        </dgm:constrLst>
      </dgm:if>
      <dgm:if name="Name8" axis="ch" ptType="node" func="cnt" op="equ" val="7">
        <dgm:alg type="composite">
          <dgm:param type="ar" val="1.6382"/>
        </dgm:alg>
        <dgm:constrLst>
          <dgm:constr type="primFontSz" for="des" ptType="node" op="equ" val="65"/>
          <dgm:constr type="l" for="ch" forName="image4" refType="w" fact="0.6491"/>
          <dgm:constr type="t" for="ch" forName="image4" refType="h" fact="0.2961"/>
          <dgm:constr type="w" for="ch" forName="image4" refType="w" fact="0.1886"/>
          <dgm:constr type="h" for="ch" forName="image4" refType="h" fact="0.2653"/>
          <dgm:constr type="l" for="ch" forName="text5" refType="w" fact="0.6491"/>
          <dgm:constr type="t" for="ch" forName="text5" refType="h" fact="0.0028"/>
          <dgm:constr type="w" for="ch" forName="text5" refType="w" fact="0.1886"/>
          <dgm:constr type="h" for="ch" forName="text5" refType="h" fact="0.2653"/>
          <dgm:constr type="l" for="ch" forName="image5" refType="w" fact="0.8114"/>
          <dgm:constr type="t" for="ch" forName="image5" refType="h" fact="0.1508"/>
          <dgm:constr type="w" for="ch" forName="image5" refType="w" fact="0.1886"/>
          <dgm:constr type="h" for="ch" forName="image5" refType="h" fact="0.2653"/>
          <dgm:constr type="l" for="ch" forName="image2" refType="w" fact="0.4868"/>
          <dgm:constr type="t" for="ch" forName="image2" refType="h" fact="0.4402"/>
          <dgm:constr type="w" for="ch" forName="image2" refType="w" fact="0.1886"/>
          <dgm:constr type="h" for="ch" forName="image2" refType="h" fact="0.2653"/>
          <dgm:constr type="l" for="ch" forName="text4" refType="w" fact="0.4868"/>
          <dgm:constr type="t" for="ch" forName="text4" refType="h" fact="0.1469"/>
          <dgm:constr type="w" for="ch" forName="text4" refType="w" fact="0.1886"/>
          <dgm:constr type="h" for="ch" forName="text4" refType="h" fact="0.2653"/>
          <dgm:constr type="l" for="ch" forName="text2" refType="w" fact="0.3246"/>
          <dgm:constr type="t" for="ch" forName="text2" refType="h" fact="0.2933"/>
          <dgm:constr type="w" for="ch" forName="text2" refType="w" fact="0.1886"/>
          <dgm:constr type="h" for="ch" forName="text2" refType="h" fact="0.2653"/>
          <dgm:constr type="l" for="ch" forName="image3" refType="w" fact="0.3246"/>
          <dgm:constr type="t" for="ch" forName="image3" refType="h" fact="0"/>
          <dgm:constr type="w" for="ch" forName="image3" refType="w" fact="0.1886"/>
          <dgm:constr type="h" for="ch" forName="image3" refType="h" fact="0.2653"/>
          <dgm:constr type="l" for="ch" forName="text1" refType="w" fact="0.1623"/>
          <dgm:constr type="t" for="ch" forName="text1" refType="h" fact="0.4408"/>
          <dgm:constr type="w" for="ch" forName="text1" refType="w" fact="0.1886"/>
          <dgm:constr type="h" for="ch" forName="text1" refType="h" fact="0.2653"/>
          <dgm:constr type="l" for="ch" forName="text3" refType="w" fact="0.1623"/>
          <dgm:constr type="t" for="ch" forName="text3" refType="h" fact="0.1475"/>
          <dgm:constr type="w" for="ch" forName="text3" refType="w" fact="0.1886"/>
          <dgm:constr type="h" for="ch" forName="text3" refType="h" fact="0.2653"/>
          <dgm:constr type="l" for="ch" forName="textaccent1" refType="w" fact="0.1668"/>
          <dgm:constr type="t" for="ch" forName="textaccent1" refType="h" fact="0.5594"/>
          <dgm:constr type="w" for="ch" forName="textaccent1" refType="w" fact="0.022"/>
          <dgm:constr type="h" for="ch" forName="textaccent1" refType="h" fact="0.0311"/>
          <dgm:constr type="l" for="ch" forName="image1" refType="w" fact="0"/>
          <dgm:constr type="t" for="ch" forName="image1" refType="h" fact="0.2941"/>
          <dgm:constr type="w" for="ch" forName="image1" refType="w" fact="0.1886"/>
          <dgm:constr type="h" for="ch" forName="image1" refType="h" fact="0.2653"/>
          <dgm:constr type="l" for="ch" forName="imageaccent1" refType="w" fact="0.1292"/>
          <dgm:constr type="t" for="ch" forName="imageaccent1" refType="h" fact="0.5242"/>
          <dgm:constr type="w" for="ch" forName="imageaccent1" refType="w" fact="0.022"/>
          <dgm:constr type="h" for="ch" forName="imageaccent1" refType="h" fact="0.0311"/>
          <dgm:constr type="l" for="ch" forName="textaccent2" refType="w" fact="0.4544"/>
          <dgm:constr type="t" for="ch" forName="textaccent2" refType="h" fact="0.5228"/>
          <dgm:constr type="w" for="ch" forName="textaccent2" refType="w" fact="0.022"/>
          <dgm:constr type="h" for="ch" forName="textaccent2" refType="h" fact="0.0311"/>
          <dgm:constr type="l" for="ch" forName="imageaccent2" refType="w" fact="0.4914"/>
          <dgm:constr type="t" for="ch" forName="imageaccent2" refType="h" fact="0.5583"/>
          <dgm:constr type="w" for="ch" forName="imageaccent2" refType="w" fact="0.022"/>
          <dgm:constr type="h" for="ch" forName="imageaccent2" refType="h" fact="0.0311"/>
          <dgm:constr type="l" for="ch" forName="textaccent3" refType="w" fact="0.2907"/>
          <dgm:constr type="t" for="ch" forName="textaccent3" refType="h" fact="0.1511"/>
          <dgm:constr type="w" for="ch" forName="textaccent3" refType="w" fact="0.022"/>
          <dgm:constr type="h" for="ch" forName="textaccent3" refType="h" fact="0.0311"/>
          <dgm:constr type="l" for="ch" forName="imageaccent3" refType="w" fact="0.3299"/>
          <dgm:constr type="t" for="ch" forName="imageaccent3" refType="h" fact="0.1175"/>
          <dgm:constr type="w" for="ch" forName="imageaccent3" refType="w" fact="0.022"/>
          <dgm:constr type="h" for="ch" forName="imageaccent3" refType="h" fact="0.0311"/>
          <dgm:constr type="l" for="ch" forName="textaccent4" refType="w" fact="0.65"/>
          <dgm:constr type="t" for="ch" forName="textaccent4" refType="h" fact="0.2645"/>
          <dgm:constr type="w" for="ch" forName="textaccent4" refType="w" fact="0.022"/>
          <dgm:constr type="h" for="ch" forName="textaccent4" refType="h" fact="0.0311"/>
          <dgm:constr type="l" for="ch" forName="imageaccent4" refType="w" fact="0.6859"/>
          <dgm:constr type="t" for="ch" forName="imageaccent4" refType="h" fact="0.3008"/>
          <dgm:constr type="w" for="ch" forName="imageaccent4" refType="w" fact="0.022"/>
          <dgm:constr type="h" for="ch" forName="imageaccent4" refType="h" fact="0.0311"/>
          <dgm:constr type="l" for="ch" forName="textaccent5" refType="w" fact="0.8123"/>
          <dgm:constr type="t" for="ch" forName="textaccent5" refType="h" fact="0.1217"/>
          <dgm:constr type="w" for="ch" forName="textaccent5" refType="w" fact="0.022"/>
          <dgm:constr type="h" for="ch" forName="textaccent5" refType="h" fact="0.0311"/>
          <dgm:constr type="l" for="ch" forName="imageaccent5" refType="w" fact="0.849"/>
          <dgm:constr type="t" for="ch" forName="imageaccent5" refType="h" fact="0.1567"/>
          <dgm:constr type="w" for="ch" forName="imageaccent5" refType="w" fact="0.022"/>
          <dgm:constr type="h" for="ch" forName="imageaccent5" refType="h" fact="0.0311"/>
          <dgm:constr type="l" for="ch" forName="image6" refType="w" fact="0.6491"/>
          <dgm:constr type="t" for="ch" forName="image6" refType="h" fact="0.5889"/>
          <dgm:constr type="w" for="ch" forName="image6" refType="w" fact="0.1886"/>
          <dgm:constr type="h" for="ch" forName="image6" refType="h" fact="0.2653"/>
          <dgm:constr type="l" for="ch" forName="text6" refType="w" fact="0.8114"/>
          <dgm:constr type="t" for="ch" forName="text6" refType="h" fact="0.4436"/>
          <dgm:constr type="w" for="ch" forName="text6" refType="w" fact="0.1886"/>
          <dgm:constr type="h" for="ch" forName="text6" refType="h" fact="0.2653"/>
          <dgm:constr type="l" for="ch" forName="imageaccent6" refType="w" fact="0.8138"/>
          <dgm:constr type="t" for="ch" forName="imageaccent6" refType="h" fact="0.7053"/>
          <dgm:constr type="w" for="ch" forName="imageaccent6" refType="w" fact="0.022"/>
          <dgm:constr type="h" for="ch" forName="imageaccent6" refType="h" fact="0.0311"/>
          <dgm:constr type="l" for="ch" forName="textaccent6" refType="w" fact="0.8488"/>
          <dgm:constr type="t" for="ch" forName="textaccent6" refType="h" fact="0.676"/>
          <dgm:constr type="w" for="ch" forName="textaccent6" refType="w" fact="0.022"/>
          <dgm:constr type="h" for="ch" forName="textaccent6" refType="h" fact="0.0311"/>
          <dgm:constr type="l" for="ch" forName="text7" refType="w" fact="0.3244"/>
          <dgm:constr type="t" for="ch" forName="text7" refType="h" fact="0.5872"/>
          <dgm:constr type="w" for="ch" forName="text7" refType="w" fact="0.1886"/>
          <dgm:constr type="h" for="ch" forName="text7" refType="h" fact="0.2653"/>
          <dgm:constr type="l" for="ch" forName="image7" refType="w" fact="0.1622"/>
          <dgm:constr type="t" for="ch" forName="image7" refType="h" fact="0.7347"/>
          <dgm:constr type="w" for="ch" forName="image7" refType="w" fact="0.1886"/>
          <dgm:constr type="h" for="ch" forName="image7" refType="h" fact="0.2653"/>
          <dgm:constr type="l" for="ch" forName="imageaccent7" refType="w" fact="0.2905"/>
          <dgm:constr type="t" for="ch" forName="imageaccent7" refType="h" fact="0.7384"/>
          <dgm:constr type="w" for="ch" forName="imageaccent7" refType="w" fact="0.022"/>
          <dgm:constr type="h" for="ch" forName="imageaccent7" refType="h" fact="0.0311"/>
          <dgm:constr type="l" for="ch" forName="textaccent7" refType="w" fact="0.3298"/>
          <dgm:constr type="t" for="ch" forName="textaccent7" refType="h" fact="0.7048"/>
          <dgm:constr type="w" for="ch" forName="textaccent7" refType="w" fact="0.022"/>
          <dgm:constr type="h" for="ch" forName="textaccent7" refType="h" fact="0.0311"/>
        </dgm:constrLst>
      </dgm:if>
      <dgm:if name="Name9" axis="ch" ptType="node" func="cnt" op="equ" val="8">
        <dgm:alg type="composite">
          <dgm:param type="ar" val="1.8974"/>
        </dgm:alg>
        <dgm:constrLst>
          <dgm:constr type="primFontSz" for="des" ptType="node" op="equ" val="65"/>
          <dgm:constr type="l" for="ch" forName="image4" refType="w" fact="0.5589"/>
          <dgm:constr type="t" for="ch" forName="image4" refType="h" fact="0.2952"/>
          <dgm:constr type="w" for="ch" forName="image4" refType="w" fact="0.1624"/>
          <dgm:constr type="h" for="ch" forName="image4" refType="h" fact="0.2645"/>
          <dgm:constr type="l" for="ch" forName="text5" refType="w" fact="0.5589"/>
          <dgm:constr type="t" for="ch" forName="text5" refType="h" fact="0.0028"/>
          <dgm:constr type="w" for="ch" forName="text5" refType="w" fact="0.1624"/>
          <dgm:constr type="h" for="ch" forName="text5" refType="h" fact="0.2645"/>
          <dgm:constr type="l" for="ch" forName="image5" refType="w" fact="0.6986"/>
          <dgm:constr type="t" for="ch" forName="image5" refType="h" fact="0.1504"/>
          <dgm:constr type="w" for="ch" forName="image5" refType="w" fact="0.1624"/>
          <dgm:constr type="h" for="ch" forName="image5" refType="h" fact="0.2645"/>
          <dgm:constr type="l" for="ch" forName="image2" refType="w" fact="0.4192"/>
          <dgm:constr type="t" for="ch" forName="image2" refType="h" fact="0.439"/>
          <dgm:constr type="w" for="ch" forName="image2" refType="w" fact="0.1624"/>
          <dgm:constr type="h" for="ch" forName="image2" refType="h" fact="0.2645"/>
          <dgm:constr type="l" for="ch" forName="text4" refType="w" fact="0.4192"/>
          <dgm:constr type="t" for="ch" forName="text4" refType="h" fact="0.1465"/>
          <dgm:constr type="w" for="ch" forName="text4" refType="w" fact="0.1624"/>
          <dgm:constr type="h" for="ch" forName="text4" refType="h" fact="0.2645"/>
          <dgm:constr type="l" for="ch" forName="text2" refType="w" fact="0.2794"/>
          <dgm:constr type="t" for="ch" forName="text2" refType="h" fact="0.2925"/>
          <dgm:constr type="w" for="ch" forName="text2" refType="w" fact="0.1624"/>
          <dgm:constr type="h" for="ch" forName="text2" refType="h" fact="0.2645"/>
          <dgm:constr type="l" for="ch" forName="image3" refType="w" fact="0.2794"/>
          <dgm:constr type="t" for="ch" forName="image3" refType="h" fact="0"/>
          <dgm:constr type="w" for="ch" forName="image3" refType="w" fact="0.1624"/>
          <dgm:constr type="h" for="ch" forName="image3" refType="h" fact="0.2645"/>
          <dgm:constr type="l" for="ch" forName="text1" refType="w" fact="0.1397"/>
          <dgm:constr type="t" for="ch" forName="text1" refType="h" fact="0.4395"/>
          <dgm:constr type="w" for="ch" forName="text1" refType="w" fact="0.1624"/>
          <dgm:constr type="h" for="ch" forName="text1" refType="h" fact="0.2645"/>
          <dgm:constr type="l" for="ch" forName="text3" refType="w" fact="0.1397"/>
          <dgm:constr type="t" for="ch" forName="text3" refType="h" fact="0.1471"/>
          <dgm:constr type="w" for="ch" forName="text3" refType="w" fact="0.1624"/>
          <dgm:constr type="h" for="ch" forName="text3" refType="h" fact="0.2645"/>
          <dgm:constr type="l" for="ch" forName="textaccent1" refType="w" fact="0.1436"/>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4"/>
          <dgm:constr type="h" for="ch" forName="image1" refType="h" fact="0.2645"/>
          <dgm:constr type="l" for="ch" forName="imageaccent1" refType="w" fact="0.1112"/>
          <dgm:constr type="t" for="ch" forName="imageaccent1" refType="h" fact="0.5227"/>
          <dgm:constr type="w" for="ch" forName="imageaccent1" refType="w" fact="0.0189"/>
          <dgm:constr type="h" for="ch" forName="imageaccent1" refType="h" fact="0.031"/>
          <dgm:constr type="l" for="ch" forName="textaccent2" refType="w" fact="0.3912"/>
          <dgm:constr type="t" for="ch" forName="textaccent2" refType="h" fact="0.5213"/>
          <dgm:constr type="w" for="ch" forName="textaccent2" refType="w" fact="0.0189"/>
          <dgm:constr type="h" for="ch" forName="textaccent2" refType="h" fact="0.031"/>
          <dgm:constr type="l" for="ch" forName="imageaccent2" refType="w" fact="0.4231"/>
          <dgm:constr type="t" for="ch" forName="imageaccent2" refType="h" fact="0.5567"/>
          <dgm:constr type="w" for="ch" forName="imageaccent2" refType="w" fact="0.0189"/>
          <dgm:constr type="h" for="ch" forName="imageaccent2" refType="h" fact="0.031"/>
          <dgm:constr type="l" for="ch" forName="textaccent3" refType="w" fact="0.2502"/>
          <dgm:constr type="t" for="ch" forName="textaccent3" refType="h" fact="0.1507"/>
          <dgm:constr type="w" for="ch" forName="textaccent3" refType="w" fact="0.0189"/>
          <dgm:constr type="h" for="ch" forName="textaccent3" refType="h" fact="0.031"/>
          <dgm:constr type="l" for="ch" forName="imageaccent3" refType="w" fact="0.2841"/>
          <dgm:constr type="t" for="ch" forName="imageaccent3" refType="h" fact="0.1172"/>
          <dgm:constr type="w" for="ch" forName="imageaccent3" refType="w" fact="0.0189"/>
          <dgm:constr type="h" for="ch" forName="imageaccent3" refType="h" fact="0.031"/>
          <dgm:constr type="l" for="ch" forName="textaccent4" refType="w" fact="0.5596"/>
          <dgm:constr type="t" for="ch" forName="textaccent4" refType="h" fact="0.2637"/>
          <dgm:constr type="w" for="ch" forName="textaccent4" refType="w" fact="0.0189"/>
          <dgm:constr type="h" for="ch" forName="textaccent4" refType="h" fact="0.031"/>
          <dgm:constr type="l" for="ch" forName="imageaccent4" refType="w" fact="0.5905"/>
          <dgm:constr type="t" for="ch" forName="imageaccent4" refType="h" fact="0.3"/>
          <dgm:constr type="w" for="ch" forName="imageaccent4" refType="w" fact="0.0189"/>
          <dgm:constr type="h" for="ch" forName="imageaccent4" refType="h" fact="0.031"/>
          <dgm:constr type="l" for="ch" forName="textaccent5" refType="w" fact="0.6993"/>
          <dgm:constr type="t" for="ch" forName="textaccent5" refType="h" fact="0.1214"/>
          <dgm:constr type="w" for="ch" forName="textaccent5" refType="w" fact="0.0189"/>
          <dgm:constr type="h" for="ch" forName="textaccent5" refType="h" fact="0.031"/>
          <dgm:constr type="l" for="ch" forName="imageaccent5" refType="w" fact="0.731"/>
          <dgm:constr type="t" for="ch" forName="imageaccent5" refType="h" fact="0.1563"/>
          <dgm:constr type="w" for="ch" forName="imageaccent5" refType="w" fact="0.0189"/>
          <dgm:constr type="h" for="ch" forName="imageaccent5" refType="h" fact="0.031"/>
          <dgm:constr type="l" for="ch" forName="image6" refType="w" fact="0.5589"/>
          <dgm:constr type="t" for="ch" forName="image6" refType="h" fact="0.5872"/>
          <dgm:constr type="w" for="ch" forName="image6" refType="w" fact="0.1624"/>
          <dgm:constr type="h" for="ch" forName="image6" refType="h" fact="0.2645"/>
          <dgm:constr type="l" for="ch" forName="text6" refType="w" fact="0.6986"/>
          <dgm:constr type="t" for="ch" forName="text6" refType="h" fact="0.4424"/>
          <dgm:constr type="w" for="ch" forName="text6" refType="w" fact="0.1624"/>
          <dgm:constr type="h" for="ch" forName="text6" refType="h" fact="0.2645"/>
          <dgm:constr type="l" for="ch" forName="imageaccent6" refType="w" fact="0.7007"/>
          <dgm:constr type="t" for="ch" forName="imageaccent6" refType="h" fact="0.7033"/>
          <dgm:constr type="w" for="ch" forName="imageaccent6" refType="w" fact="0.0189"/>
          <dgm:constr type="h" for="ch" forName="imageaccent6" refType="h" fact="0.031"/>
          <dgm:constr type="l" for="ch" forName="textaccent6" refType="w" fact="0.7308"/>
          <dgm:constr type="t" for="ch" forName="textaccent6" refType="h" fact="0.6741"/>
          <dgm:constr type="w" for="ch" forName="textaccent6" refType="w" fact="0.0189"/>
          <dgm:constr type="h" for="ch" forName="textaccent6" refType="h" fact="0.031"/>
          <dgm:constr type="l" for="ch" forName="text7" refType="w" fact="0.2793"/>
          <dgm:constr type="t" for="ch" forName="text7" refType="h" fact="0.5856"/>
          <dgm:constr type="w" for="ch" forName="text7" refType="w" fact="0.1624"/>
          <dgm:constr type="h" for="ch" forName="text7" refType="h" fact="0.2645"/>
          <dgm:constr type="l" for="ch" forName="image7" refType="w" fact="0.1396"/>
          <dgm:constr type="t" for="ch" forName="image7" refType="h" fact="0.7326"/>
          <dgm:constr type="w" for="ch" forName="image7" refType="w" fact="0.1624"/>
          <dgm:constr type="h" for="ch" forName="image7" refType="h" fact="0.2645"/>
          <dgm:constr type="l" for="ch" forName="imageaccent7" refType="w" fact="0.2501"/>
          <dgm:constr type="t" for="ch" forName="imageaccent7" refType="h" fact="0.7363"/>
          <dgm:constr type="w" for="ch" forName="imageaccent7" refType="w" fact="0.0189"/>
          <dgm:constr type="h" for="ch" forName="imageaccent7" refType="h" fact="0.031"/>
          <dgm:constr type="l" for="ch" forName="textaccent7" refType="w" fact="0.284"/>
          <dgm:constr type="t" for="ch" forName="textaccent7" refType="h" fact="0.7028"/>
          <dgm:constr type="w" for="ch" forName="textaccent7" refType="w" fact="0.0189"/>
          <dgm:constr type="h" for="ch" forName="textaccent7" refType="h" fact="0.031"/>
          <dgm:constr type="l" for="ch" forName="image8" refType="w" fact="0.6979"/>
          <dgm:constr type="t" for="ch" forName="image8" refType="h" fact="0.7355"/>
          <dgm:constr type="w" for="ch" forName="image8" refType="w" fact="0.1624"/>
          <dgm:constr type="h" for="ch" forName="image8" refType="h" fact="0.2645"/>
          <dgm:constr type="l" for="ch" forName="text8" refType="w" fact="0.8376"/>
          <dgm:constr type="t" for="ch" forName="text8" refType="h" fact="0.5906"/>
          <dgm:constr type="w" for="ch" forName="text8" refType="w" fact="0.1624"/>
          <dgm:constr type="h" for="ch" forName="text8" refType="h" fact="0.2645"/>
          <dgm:constr type="l" for="ch" forName="imageaccent8" refType="w" fact="0.8397"/>
          <dgm:constr type="t" for="ch" forName="imageaccent8" refType="h" fact="0.8516"/>
          <dgm:constr type="w" for="ch" forName="imageaccent8" refType="w" fact="0.0189"/>
          <dgm:constr type="h" for="ch" forName="imageaccent8" refType="h" fact="0.031"/>
          <dgm:constr type="l" for="ch" forName="textaccent8" refType="w" fact="0.8698"/>
          <dgm:constr type="t" for="ch" forName="textaccent8" refType="h" fact="0.8223"/>
          <dgm:constr type="w" for="ch" forName="textaccent8" refType="w" fact="0.0189"/>
          <dgm:constr type="h" for="ch" forName="textaccent8" refType="h" fact="0.031"/>
        </dgm:constrLst>
      </dgm:if>
      <dgm:if name="Name10" axis="ch" ptType="node" func="cnt" op="equ" val="9">
        <dgm:alg type="composite">
          <dgm:param type="ar" val="1.8986"/>
        </dgm:alg>
        <dgm:constrLst>
          <dgm:constr type="primFontSz" for="des" ptType="node" op="equ" val="65"/>
          <dgm:constr type="l" for="ch" forName="image4" refType="w" fact="0.5585"/>
          <dgm:constr type="t" for="ch" forName="image4" refType="h" fact="0.2952"/>
          <dgm:constr type="w" for="ch" forName="image4" refType="w" fact="0.1623"/>
          <dgm:constr type="h" for="ch" forName="image4" refType="h" fact="0.2645"/>
          <dgm:constr type="l" for="ch" forName="text5" refType="w" fact="0.5585"/>
          <dgm:constr type="t" for="ch" forName="text5" refType="h" fact="0.0028"/>
          <dgm:constr type="w" for="ch" forName="text5" refType="w" fact="0.1623"/>
          <dgm:constr type="h" for="ch" forName="text5" refType="h" fact="0.2645"/>
          <dgm:constr type="l" for="ch" forName="image5" refType="w" fact="0.6982"/>
          <dgm:constr type="t" for="ch" forName="image5" refType="h" fact="0.1504"/>
          <dgm:constr type="w" for="ch" forName="image5" refType="w" fact="0.1623"/>
          <dgm:constr type="h" for="ch" forName="image5" refType="h" fact="0.2645"/>
          <dgm:constr type="l" for="ch" forName="image2" refType="w" fact="0.4189"/>
          <dgm:constr type="t" for="ch" forName="image2" refType="h" fact="0.439"/>
          <dgm:constr type="w" for="ch" forName="image2" refType="w" fact="0.1623"/>
          <dgm:constr type="h" for="ch" forName="image2" refType="h" fact="0.2645"/>
          <dgm:constr type="l" for="ch" forName="text4" refType="w" fact="0.4189"/>
          <dgm:constr type="t" for="ch" forName="text4" refType="h" fact="0.1465"/>
          <dgm:constr type="w" for="ch" forName="text4" refType="w" fact="0.1623"/>
          <dgm:constr type="h" for="ch" forName="text4" refType="h" fact="0.2645"/>
          <dgm:constr type="l" for="ch" forName="text2" refType="w" fact="0.2793"/>
          <dgm:constr type="t" for="ch" forName="text2" refType="h" fact="0.2925"/>
          <dgm:constr type="w" for="ch" forName="text2" refType="w" fact="0.1623"/>
          <dgm:constr type="h" for="ch" forName="text2" refType="h" fact="0.2645"/>
          <dgm:constr type="l" for="ch" forName="image3" refType="w" fact="0.2793"/>
          <dgm:constr type="t" for="ch" forName="image3" refType="h" fact="0"/>
          <dgm:constr type="w" for="ch" forName="image3" refType="w" fact="0.1623"/>
          <dgm:constr type="h" for="ch" forName="image3" refType="h" fact="0.2645"/>
          <dgm:constr type="l" for="ch" forName="text1" refType="w" fact="0.1396"/>
          <dgm:constr type="t" for="ch" forName="text1" refType="h" fact="0.4395"/>
          <dgm:constr type="w" for="ch" forName="text1" refType="w" fact="0.1623"/>
          <dgm:constr type="h" for="ch" forName="text1" refType="h" fact="0.2645"/>
          <dgm:constr type="l" for="ch" forName="text3" refType="w" fact="0.1396"/>
          <dgm:constr type="t" for="ch" forName="text3" refType="h" fact="0.1471"/>
          <dgm:constr type="w" for="ch" forName="text3" refType="w" fact="0.1623"/>
          <dgm:constr type="h" for="ch" forName="text3" refType="h" fact="0.2645"/>
          <dgm:constr type="l" for="ch" forName="textaccent1" refType="w" fact="0.1435"/>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3"/>
          <dgm:constr type="h" for="ch" forName="image1" refType="h" fact="0.2645"/>
          <dgm:constr type="l" for="ch" forName="imageaccent1" refType="w" fact="0.1111"/>
          <dgm:constr type="t" for="ch" forName="imageaccent1" refType="h" fact="0.5227"/>
          <dgm:constr type="w" for="ch" forName="imageaccent1" refType="w" fact="0.0189"/>
          <dgm:constr type="h" for="ch" forName="imageaccent1" refType="h" fact="0.031"/>
          <dgm:constr type="l" for="ch" forName="textaccent2" refType="w" fact="0.391"/>
          <dgm:constr type="t" for="ch" forName="textaccent2" refType="h" fact="0.5213"/>
          <dgm:constr type="w" for="ch" forName="textaccent2" refType="w" fact="0.0189"/>
          <dgm:constr type="h" for="ch" forName="textaccent2" refType="h" fact="0.031"/>
          <dgm:constr type="l" for="ch" forName="imageaccent2" refType="w" fact="0.4228"/>
          <dgm:constr type="t" for="ch" forName="imageaccent2" refType="h" fact="0.5567"/>
          <dgm:constr type="w" for="ch" forName="imageaccent2" refType="w" fact="0.0189"/>
          <dgm:constr type="h" for="ch" forName="imageaccent2" refType="h" fact="0.031"/>
          <dgm:constr type="l" for="ch" forName="textaccent3" refType="w" fact="0.2501"/>
          <dgm:constr type="t" for="ch" forName="textaccent3" refType="h" fact="0.1507"/>
          <dgm:constr type="w" for="ch" forName="textaccent3" refType="w" fact="0.0189"/>
          <dgm:constr type="h" for="ch" forName="textaccent3" refType="h" fact="0.031"/>
          <dgm:constr type="l" for="ch" forName="imageaccent3" refType="w" fact="0.2839"/>
          <dgm:constr type="t" for="ch" forName="imageaccent3" refType="h" fact="0.1172"/>
          <dgm:constr type="w" for="ch" forName="imageaccent3" refType="w" fact="0.0189"/>
          <dgm:constr type="h" for="ch" forName="imageaccent3" refType="h" fact="0.031"/>
          <dgm:constr type="l" for="ch" forName="textaccent4" refType="w" fact="0.5593"/>
          <dgm:constr type="t" for="ch" forName="textaccent4" refType="h" fact="0.2637"/>
          <dgm:constr type="w" for="ch" forName="textaccent4" refType="w" fact="0.0189"/>
          <dgm:constr type="h" for="ch" forName="textaccent4" refType="h" fact="0.031"/>
          <dgm:constr type="l" for="ch" forName="imageaccent4" refType="w" fact="0.5901"/>
          <dgm:constr type="t" for="ch" forName="imageaccent4" refType="h" fact="0.3"/>
          <dgm:constr type="w" for="ch" forName="imageaccent4" refType="w" fact="0.0189"/>
          <dgm:constr type="h" for="ch" forName="imageaccent4" refType="h" fact="0.031"/>
          <dgm:constr type="l" for="ch" forName="textaccent5" refType="w" fact="0.6989"/>
          <dgm:constr type="t" for="ch" forName="textaccent5" refType="h" fact="0.1214"/>
          <dgm:constr type="w" for="ch" forName="textaccent5" refType="w" fact="0.0189"/>
          <dgm:constr type="h" for="ch" forName="textaccent5" refType="h" fact="0.031"/>
          <dgm:constr type="l" for="ch" forName="imageaccent5" refType="w" fact="0.7305"/>
          <dgm:constr type="t" for="ch" forName="imageaccent5" refType="h" fact="0.1563"/>
          <dgm:constr type="w" for="ch" forName="imageaccent5" refType="w" fact="0.0189"/>
          <dgm:constr type="h" for="ch" forName="imageaccent5" refType="h" fact="0.031"/>
          <dgm:constr type="l" for="ch" forName="image6" refType="w" fact="0.5585"/>
          <dgm:constr type="t" for="ch" forName="image6" refType="h" fact="0.5872"/>
          <dgm:constr type="w" for="ch" forName="image6" refType="w" fact="0.1623"/>
          <dgm:constr type="h" for="ch" forName="image6" refType="h" fact="0.2645"/>
          <dgm:constr type="l" for="ch" forName="text6" refType="w" fact="0.6982"/>
          <dgm:constr type="t" for="ch" forName="text6" refType="h" fact="0.4424"/>
          <dgm:constr type="w" for="ch" forName="text6" refType="w" fact="0.1623"/>
          <dgm:constr type="h" for="ch" forName="text6" refType="h" fact="0.2645"/>
          <dgm:constr type="l" for="ch" forName="imageaccent6" refType="w" fact="0.7002"/>
          <dgm:constr type="t" for="ch" forName="imageaccent6" refType="h" fact="0.7033"/>
          <dgm:constr type="w" for="ch" forName="imageaccent6" refType="w" fact="0.0189"/>
          <dgm:constr type="h" for="ch" forName="imageaccent6" refType="h" fact="0.031"/>
          <dgm:constr type="l" for="ch" forName="textaccent6" refType="w" fact="0.7303"/>
          <dgm:constr type="t" for="ch" forName="textaccent6" refType="h" fact="0.6741"/>
          <dgm:constr type="w" for="ch" forName="textaccent6" refType="w" fact="0.0189"/>
          <dgm:constr type="h" for="ch" forName="textaccent6" refType="h" fact="0.031"/>
          <dgm:constr type="l" for="ch" forName="text7" refType="w" fact="0.2792"/>
          <dgm:constr type="t" for="ch" forName="text7" refType="h" fact="0.5856"/>
          <dgm:constr type="w" for="ch" forName="text7" refType="w" fact="0.1623"/>
          <dgm:constr type="h" for="ch" forName="text7" refType="h" fact="0.2645"/>
          <dgm:constr type="l" for="ch" forName="image7" refType="w" fact="0.1395"/>
          <dgm:constr type="t" for="ch" forName="image7" refType="h" fact="0.7326"/>
          <dgm:constr type="w" for="ch" forName="image7" refType="w" fact="0.1623"/>
          <dgm:constr type="h" for="ch" forName="image7" refType="h" fact="0.2645"/>
          <dgm:constr type="l" for="ch" forName="imageaccent7" refType="w" fact="0.25"/>
          <dgm:constr type="t" for="ch" forName="imageaccent7" refType="h" fact="0.7363"/>
          <dgm:constr type="w" for="ch" forName="imageaccent7" refType="w" fact="0.0189"/>
          <dgm:constr type="h" for="ch" forName="imageaccent7" refType="h" fact="0.031"/>
          <dgm:constr type="l" for="ch" forName="textaccent7" refType="w" fact="0.2838"/>
          <dgm:constr type="t" for="ch" forName="textaccent7" refType="h" fact="0.7028"/>
          <dgm:constr type="w" for="ch" forName="textaccent7" refType="w" fact="0.0189"/>
          <dgm:constr type="h" for="ch" forName="textaccent7" refType="h" fact="0.031"/>
          <dgm:constr type="l" for="ch" forName="image8" refType="w" fact="0.6975"/>
          <dgm:constr type="t" for="ch" forName="image8" refType="h" fact="0.7355"/>
          <dgm:constr type="w" for="ch" forName="image8" refType="w" fact="0.1623"/>
          <dgm:constr type="h" for="ch" forName="image8" refType="h" fact="0.2645"/>
          <dgm:constr type="l" for="ch" forName="text8" refType="w" fact="0.8371"/>
          <dgm:constr type="t" for="ch" forName="text8" refType="h" fact="0.5906"/>
          <dgm:constr type="w" for="ch" forName="text8" refType="w" fact="0.1623"/>
          <dgm:constr type="h" for="ch" forName="text8" refType="h" fact="0.2645"/>
          <dgm:constr type="l" for="ch" forName="imageaccent8" refType="w" fact="0.8392"/>
          <dgm:constr type="t" for="ch" forName="imageaccent8" refType="h" fact="0.8516"/>
          <dgm:constr type="w" for="ch" forName="imageaccent8" refType="w" fact="0.0189"/>
          <dgm:constr type="h" for="ch" forName="imageaccent8" refType="h" fact="0.031"/>
          <dgm:constr type="l" for="ch" forName="textaccent8" refType="w" fact="0.8693"/>
          <dgm:constr type="t" for="ch" forName="textaccent8" refType="h" fact="0.8223"/>
          <dgm:constr type="w" for="ch" forName="textaccent8" refType="w" fact="0.0189"/>
          <dgm:constr type="h" for="ch" forName="textaccent8" refType="h" fact="0.031"/>
          <dgm:constr type="l" for="ch" forName="text9" refType="w" fact="0.8377"/>
          <dgm:constr type="t" for="ch" forName="text9" refType="h" fact="0.0057"/>
          <dgm:constr type="w" for="ch" forName="text9" refType="w" fact="0.1623"/>
          <dgm:constr type="h" for="ch" forName="text9" refType="h" fact="0.2645"/>
          <dgm:constr type="l" for="ch" forName="textaccent9" refType="w" fact="0.95"/>
          <dgm:constr type="t" for="ch" forName="textaccent9" refType="h" fact="0.2383"/>
          <dgm:constr type="w" for="ch" forName="textaccent9" refType="w" fact="0.0189"/>
          <dgm:constr type="h" for="ch" forName="textaccent9" refType="h" fact="0.031"/>
          <dgm:constr type="l" for="ch" forName="image9" refType="w" fact="0.8377"/>
          <dgm:constr type="t" for="ch" forName="image9" refType="h" fact="0.2977"/>
          <dgm:constr type="w" for="ch" forName="image9" refType="w" fact="0.1623"/>
          <dgm:constr type="h" for="ch" forName="image9" refType="h" fact="0.2645"/>
          <dgm:constr type="l" for="ch" forName="imageaccent9" refType="w" fact="0.95"/>
          <dgm:constr type="t" for="ch" forName="imageaccent9" refType="h" fact="0.2993"/>
          <dgm:constr type="w" for="ch" forName="imageaccent9" refType="w" fact="0.0189"/>
          <dgm:constr type="h" for="ch" forName="imageaccent9" refType="h" fact="0.031"/>
        </dgm:constrLst>
      </dgm:if>
      <dgm:if name="Name11" axis="ch" ptType="node" func="cnt" op="equ" val="10">
        <dgm:alg type="composite">
          <dgm:param type="ar" val="1.6608"/>
        </dgm:alg>
        <dgm:constrLst>
          <dgm:constr type="primFontSz" for="des" ptType="node" op="equ" val="65"/>
          <dgm:constr type="l" for="ch" forName="image4" refType="w" fact="0.5585"/>
          <dgm:constr type="t" for="ch" forName="image4" refType="h" fact="0.2583"/>
          <dgm:constr type="w" for="ch" forName="image4" refType="w" fact="0.1623"/>
          <dgm:constr type="h" for="ch" forName="image4" refType="h" fact="0.2314"/>
          <dgm:constr type="l" for="ch" forName="text5" refType="w" fact="0.5585"/>
          <dgm:constr type="t" for="ch" forName="text5" refType="h" fact="0.0024"/>
          <dgm:constr type="w" for="ch" forName="text5" refType="w" fact="0.1623"/>
          <dgm:constr type="h" for="ch" forName="text5" refType="h" fact="0.2314"/>
          <dgm:constr type="l" for="ch" forName="image5" refType="w" fact="0.6982"/>
          <dgm:constr type="t" for="ch" forName="image5" refType="h" fact="0.1316"/>
          <dgm:constr type="w" for="ch" forName="image5" refType="w" fact="0.1623"/>
          <dgm:constr type="h" for="ch" forName="image5" refType="h" fact="0.2314"/>
          <dgm:constr type="l" for="ch" forName="image2" refType="w" fact="0.4189"/>
          <dgm:constr type="t" for="ch" forName="image2" refType="h" fact="0.384"/>
          <dgm:constr type="w" for="ch" forName="image2" refType="w" fact="0.1623"/>
          <dgm:constr type="h" for="ch" forName="image2" refType="h" fact="0.2314"/>
          <dgm:constr type="l" for="ch" forName="text4" refType="w" fact="0.4189"/>
          <dgm:constr type="t" for="ch" forName="text4" refType="h" fact="0.1282"/>
          <dgm:constr type="w" for="ch" forName="text4" refType="w" fact="0.1623"/>
          <dgm:constr type="h" for="ch" forName="text4" refType="h" fact="0.2314"/>
          <dgm:constr type="l" for="ch" forName="text2" refType="w" fact="0.2793"/>
          <dgm:constr type="t" for="ch" forName="text2" refType="h" fact="0.2558"/>
          <dgm:constr type="w" for="ch" forName="text2" refType="w" fact="0.1623"/>
          <dgm:constr type="h" for="ch" forName="text2" refType="h" fact="0.2314"/>
          <dgm:constr type="l" for="ch" forName="image3" refType="w" fact="0.2793"/>
          <dgm:constr type="t" for="ch" forName="image3" refType="h" fact="0"/>
          <dgm:constr type="w" for="ch" forName="image3" refType="w" fact="0.1623"/>
          <dgm:constr type="h" for="ch" forName="image3" refType="h" fact="0.2314"/>
          <dgm:constr type="l" for="ch" forName="text1" refType="w" fact="0.1396"/>
          <dgm:constr type="t" for="ch" forName="text1" refType="h" fact="0.3845"/>
          <dgm:constr type="w" for="ch" forName="text1" refType="w" fact="0.1623"/>
          <dgm:constr type="h" for="ch" forName="text1" refType="h" fact="0.2314"/>
          <dgm:constr type="l" for="ch" forName="text3" refType="w" fact="0.1396"/>
          <dgm:constr type="t" for="ch" forName="text3" refType="h" fact="0.1286"/>
          <dgm:constr type="w" for="ch" forName="text3" refType="w" fact="0.1623"/>
          <dgm:constr type="h" for="ch" forName="text3" refType="h" fact="0.2314"/>
          <dgm:constr type="l" for="ch" forName="textaccent1" refType="w" fact="0.1435"/>
          <dgm:constr type="t" for="ch" forName="textaccent1" refType="h" fact="0.488"/>
          <dgm:constr type="w" for="ch" forName="textaccent1" refType="w" fact="0.0189"/>
          <dgm:constr type="h" for="ch" forName="textaccent1" refType="h" fact="0.0271"/>
          <dgm:constr type="l" for="ch" forName="image1" refType="w" fact="0"/>
          <dgm:constr type="t" for="ch" forName="image1" refType="h" fact="0.2566"/>
          <dgm:constr type="w" for="ch" forName="image1" refType="w" fact="0.1623"/>
          <dgm:constr type="h" for="ch" forName="image1" refType="h" fact="0.2314"/>
          <dgm:constr type="l" for="ch" forName="imageaccent1" refType="w" fact="0.1111"/>
          <dgm:constr type="t" for="ch" forName="imageaccent1" refType="h" fact="0.4572"/>
          <dgm:constr type="w" for="ch" forName="imageaccent1" refType="w" fact="0.0189"/>
          <dgm:constr type="h" for="ch" forName="imageaccent1" refType="h" fact="0.0271"/>
          <dgm:constr type="l" for="ch" forName="textaccent2" refType="w" fact="0.391"/>
          <dgm:constr type="t" for="ch" forName="textaccent2" refType="h" fact="0.456"/>
          <dgm:constr type="w" for="ch" forName="textaccent2" refType="w" fact="0.0189"/>
          <dgm:constr type="h" for="ch" forName="textaccent2" refType="h" fact="0.0271"/>
          <dgm:constr type="l" for="ch" forName="imageaccent2" refType="w" fact="0.4228"/>
          <dgm:constr type="t" for="ch" forName="imageaccent2" refType="h" fact="0.487"/>
          <dgm:constr type="w" for="ch" forName="imageaccent2" refType="w" fact="0.0189"/>
          <dgm:constr type="h" for="ch" forName="imageaccent2" refType="h" fact="0.0271"/>
          <dgm:constr type="l" for="ch" forName="textaccent3" refType="w" fact="0.2501"/>
          <dgm:constr type="t" for="ch" forName="textaccent3" refType="h" fact="0.1318"/>
          <dgm:constr type="w" for="ch" forName="textaccent3" refType="w" fact="0.0189"/>
          <dgm:constr type="h" for="ch" forName="textaccent3" refType="h" fact="0.0271"/>
          <dgm:constr type="l" for="ch" forName="imageaccent3" refType="w" fact="0.2839"/>
          <dgm:constr type="t" for="ch" forName="imageaccent3" refType="h" fact="0.1025"/>
          <dgm:constr type="w" for="ch" forName="imageaccent3" refType="w" fact="0.0189"/>
          <dgm:constr type="h" for="ch" forName="imageaccent3" refType="h" fact="0.0271"/>
          <dgm:constr type="l" for="ch" forName="textaccent4" refType="w" fact="0.5593"/>
          <dgm:constr type="t" for="ch" forName="textaccent4" refType="h" fact="0.2307"/>
          <dgm:constr type="w" for="ch" forName="textaccent4" refType="w" fact="0.0189"/>
          <dgm:constr type="h" for="ch" forName="textaccent4" refType="h" fact="0.0271"/>
          <dgm:constr type="l" for="ch" forName="imageaccent4" refType="w" fact="0.5901"/>
          <dgm:constr type="t" for="ch" forName="imageaccent4" refType="h" fact="0.2624"/>
          <dgm:constr type="w" for="ch" forName="imageaccent4" refType="w" fact="0.0189"/>
          <dgm:constr type="h" for="ch" forName="imageaccent4" refType="h" fact="0.0271"/>
          <dgm:constr type="l" for="ch" forName="textaccent5" refType="w" fact="0.6989"/>
          <dgm:constr type="t" for="ch" forName="textaccent5" refType="h" fact="0.1062"/>
          <dgm:constr type="w" for="ch" forName="textaccent5" refType="w" fact="0.0189"/>
          <dgm:constr type="h" for="ch" forName="textaccent5" refType="h" fact="0.0271"/>
          <dgm:constr type="l" for="ch" forName="imageaccent5" refType="w" fact="0.7305"/>
          <dgm:constr type="t" for="ch" forName="imageaccent5" refType="h" fact="0.1367"/>
          <dgm:constr type="w" for="ch" forName="imageaccent5" refType="w" fact="0.0189"/>
          <dgm:constr type="h" for="ch" forName="imageaccent5" refType="h" fact="0.0271"/>
          <dgm:constr type="l" for="ch" forName="image6" refType="w" fact="0.5585"/>
          <dgm:constr type="t" for="ch" forName="image6" refType="h" fact="0.5137"/>
          <dgm:constr type="w" for="ch" forName="image6" refType="w" fact="0.1623"/>
          <dgm:constr type="h" for="ch" forName="image6" refType="h" fact="0.2314"/>
          <dgm:constr type="l" for="ch" forName="text6" refType="w" fact="0.6982"/>
          <dgm:constr type="t" for="ch" forName="text6" refType="h" fact="0.387"/>
          <dgm:constr type="w" for="ch" forName="text6" refType="w" fact="0.1623"/>
          <dgm:constr type="h" for="ch" forName="text6" refType="h" fact="0.2314"/>
          <dgm:constr type="l" for="ch" forName="imageaccent6" refType="w" fact="0.7002"/>
          <dgm:constr type="t" for="ch" forName="imageaccent6" refType="h" fact="0.6152"/>
          <dgm:constr type="w" for="ch" forName="imageaccent6" refType="w" fact="0.0189"/>
          <dgm:constr type="h" for="ch" forName="imageaccent6" refType="h" fact="0.0271"/>
          <dgm:constr type="l" for="ch" forName="textaccent6" refType="w" fact="0.7303"/>
          <dgm:constr type="t" for="ch" forName="textaccent6" refType="h" fact="0.5897"/>
          <dgm:constr type="w" for="ch" forName="textaccent6" refType="w" fact="0.0189"/>
          <dgm:constr type="h" for="ch" forName="textaccent6" refType="h" fact="0.0271"/>
          <dgm:constr type="l" for="ch" forName="text7" refType="w" fact="0.2792"/>
          <dgm:constr type="t" for="ch" forName="text7" refType="h" fact="0.5122"/>
          <dgm:constr type="w" for="ch" forName="text7" refType="w" fact="0.1623"/>
          <dgm:constr type="h" for="ch" forName="text7" refType="h" fact="0.2314"/>
          <dgm:constr type="l" for="ch" forName="image7" refType="w" fact="0.1395"/>
          <dgm:constr type="t" for="ch" forName="image7" refType="h" fact="0.6409"/>
          <dgm:constr type="w" for="ch" forName="image7" refType="w" fact="0.1623"/>
          <dgm:constr type="h" for="ch" forName="image7" refType="h" fact="0.2314"/>
          <dgm:constr type="l" for="ch" forName="imageaccent7" refType="w" fact="0.25"/>
          <dgm:constr type="t" for="ch" forName="imageaccent7" refType="h" fact="0.6441"/>
          <dgm:constr type="w" for="ch" forName="imageaccent7" refType="w" fact="0.0189"/>
          <dgm:constr type="h" for="ch" forName="imageaccent7" refType="h" fact="0.0271"/>
          <dgm:constr type="l" for="ch" forName="textaccent7" refType="w" fact="0.2838"/>
          <dgm:constr type="t" for="ch" forName="textaccent7" refType="h" fact="0.6148"/>
          <dgm:constr type="w" for="ch" forName="textaccent7" refType="w" fact="0.0189"/>
          <dgm:constr type="h" for="ch" forName="textaccent7" refType="h" fact="0.0271"/>
          <dgm:constr type="l" for="ch" forName="image8" refType="w" fact="0.6975"/>
          <dgm:constr type="t" for="ch" forName="image8" refType="h" fact="0.6433"/>
          <dgm:constr type="w" for="ch" forName="image8" refType="w" fact="0.1623"/>
          <dgm:constr type="h" for="ch" forName="image8" refType="h" fact="0.2314"/>
          <dgm:constr type="l" for="ch" forName="text8" refType="w" fact="0.8371"/>
          <dgm:constr type="t" for="ch" forName="text8" refType="h" fact="0.5167"/>
          <dgm:constr type="w" for="ch" forName="text8" refType="w" fact="0.1623"/>
          <dgm:constr type="h" for="ch" forName="text8" refType="h" fact="0.2314"/>
          <dgm:constr type="l" for="ch" forName="imageaccent8" refType="w" fact="0.8392"/>
          <dgm:constr type="t" for="ch" forName="imageaccent8" refType="h" fact="0.7449"/>
          <dgm:constr type="w" for="ch" forName="imageaccent8" refType="w" fact="0.0189"/>
          <dgm:constr type="h" for="ch" forName="imageaccent8" refType="h" fact="0.0271"/>
          <dgm:constr type="l" for="ch" forName="textaccent8" refType="w" fact="0.8693"/>
          <dgm:constr type="t" for="ch" forName="textaccent8" refType="h" fact="0.7194"/>
          <dgm:constr type="w" for="ch" forName="textaccent8" refType="w" fact="0.0189"/>
          <dgm:constr type="h" for="ch" forName="textaccent8" refType="h" fact="0.0271"/>
          <dgm:constr type="l" for="ch" forName="text9" refType="w" fact="0.8377"/>
          <dgm:constr type="t" for="ch" forName="text9" refType="h" fact="0.005"/>
          <dgm:constr type="w" for="ch" forName="text9" refType="w" fact="0.1623"/>
          <dgm:constr type="h" for="ch" forName="text9" refType="h" fact="0.2314"/>
          <dgm:constr type="l" for="ch" forName="textaccent9" refType="w" fact="0.95"/>
          <dgm:constr type="t" for="ch" forName="textaccent9" refType="h" fact="0.2084"/>
          <dgm:constr type="w" for="ch" forName="textaccent9" refType="w" fact="0.0189"/>
          <dgm:constr type="h" for="ch" forName="textaccent9" refType="h" fact="0.0271"/>
          <dgm:constr type="l" for="ch" forName="image9" refType="w" fact="0.8377"/>
          <dgm:constr type="t" for="ch" forName="image9" refType="h" fact="0.2604"/>
          <dgm:constr type="w" for="ch" forName="image9" refType="w" fact="0.1623"/>
          <dgm:constr type="h" for="ch" forName="image9" refType="h" fact="0.2314"/>
          <dgm:constr type="l" for="ch" forName="imageaccent9" refType="w" fact="0.95"/>
          <dgm:constr type="t" for="ch" forName="imageaccent9" refType="h" fact="0.2618"/>
          <dgm:constr type="w" for="ch" forName="imageaccent9" refType="w" fact="0.0189"/>
          <dgm:constr type="h" for="ch" forName="imageaccent9" refType="h" fact="0.0271"/>
          <dgm:constr type="l" for="ch" forName="image10" refType="w" fact="0.2786"/>
          <dgm:constr type="t" for="ch" forName="image10" refType="h" fact="0.7686"/>
          <dgm:constr type="w" for="ch" forName="image10" refType="w" fact="0.1623"/>
          <dgm:constr type="h" for="ch" forName="image10" refType="h" fact="0.2314"/>
          <dgm:constr type="l" for="ch" forName="text10" refType="w" fact="0.4183"/>
          <dgm:constr type="t" for="ch" forName="text10" refType="h" fact="0.6419"/>
          <dgm:constr type="w" for="ch" forName="text10" refType="w" fact="0.1623"/>
          <dgm:constr type="h" for="ch" forName="text10" refType="h" fact="0.2314"/>
          <dgm:constr type="l" for="ch" forName="imageaccent10" refType="w" fact="0.4203"/>
          <dgm:constr type="t" for="ch" forName="imageaccent10" refType="h" fact="0.8701"/>
          <dgm:constr type="w" for="ch" forName="imageaccent10" refType="w" fact="0.0189"/>
          <dgm:constr type="h" for="ch" forName="imageaccent10" refType="h" fact="0.0271"/>
          <dgm:constr type="l" for="ch" forName="textaccent10" refType="w" fact="0.4504"/>
          <dgm:constr type="t" for="ch" forName="textaccent10" refType="h" fact="0.8446"/>
          <dgm:constr type="w" for="ch" forName="textaccent10" refType="w" fact="0.0189"/>
          <dgm:constr type="h" for="ch" forName="textaccent10" refType="h" fact="0.0271"/>
        </dgm:constrLst>
      </dgm:if>
      <dgm:if name="Name12" axis="ch" ptType="node" func="cnt" op="equ" val="11">
        <dgm:alg type="composite">
          <dgm:param type="ar" val="1.4704"/>
        </dgm:alg>
        <dgm:constrLst>
          <dgm:constr type="primFontSz" for="des" ptType="node" op="equ" val="65"/>
          <dgm:constr type="l" for="ch" forName="image4" refType="w" fact="0.5585"/>
          <dgm:constr type="t" for="ch" forName="image4" refType="h" fact="0.2287"/>
          <dgm:constr type="w" for="ch" forName="image4" refType="w" fact="0.1623"/>
          <dgm:constr type="h" for="ch" forName="image4" refType="h" fact="0.2049"/>
          <dgm:constr type="l" for="ch" forName="text5" refType="w" fact="0.5585"/>
          <dgm:constr type="t" for="ch" forName="text5" refType="h" fact="0.0022"/>
          <dgm:constr type="w" for="ch" forName="text5" refType="w" fact="0.1623"/>
          <dgm:constr type="h" for="ch" forName="text5" refType="h" fact="0.2049"/>
          <dgm:constr type="l" for="ch" forName="image5" refType="w" fact="0.6982"/>
          <dgm:constr type="t" for="ch" forName="image5" refType="h" fact="0.1165"/>
          <dgm:constr type="w" for="ch" forName="image5" refType="w" fact="0.1623"/>
          <dgm:constr type="h" for="ch" forName="image5" refType="h" fact="0.2049"/>
          <dgm:constr type="l" for="ch" forName="image2" refType="w" fact="0.4189"/>
          <dgm:constr type="t" for="ch" forName="image2" refType="h" fact="0.34"/>
          <dgm:constr type="w" for="ch" forName="image2" refType="w" fact="0.1623"/>
          <dgm:constr type="h" for="ch" forName="image2" refType="h" fact="0.2049"/>
          <dgm:constr type="l" for="ch" forName="text4" refType="w" fact="0.4189"/>
          <dgm:constr type="t" for="ch" forName="text4" refType="h" fact="0.1135"/>
          <dgm:constr type="w" for="ch" forName="text4" refType="w" fact="0.1623"/>
          <dgm:constr type="h" for="ch" forName="text4" refType="h" fact="0.2049"/>
          <dgm:constr type="l" for="ch" forName="text2" refType="w" fact="0.2793"/>
          <dgm:constr type="t" for="ch" forName="text2" refType="h" fact="0.2265"/>
          <dgm:constr type="w" for="ch" forName="text2" refType="w" fact="0.1623"/>
          <dgm:constr type="h" for="ch" forName="text2" refType="h" fact="0.2049"/>
          <dgm:constr type="l" for="ch" forName="image3" refType="w" fact="0.2793"/>
          <dgm:constr type="t" for="ch" forName="image3" refType="h" fact="0"/>
          <dgm:constr type="w" for="ch" forName="image3" refType="w" fact="0.1623"/>
          <dgm:constr type="h" for="ch" forName="image3" refType="h" fact="0.2049"/>
          <dgm:constr type="l" for="ch" forName="text1" refType="w" fact="0.1396"/>
          <dgm:constr type="t" for="ch" forName="text1" refType="h" fact="0.3404"/>
          <dgm:constr type="w" for="ch" forName="text1" refType="w" fact="0.1623"/>
          <dgm:constr type="h" for="ch" forName="text1" refType="h" fact="0.2049"/>
          <dgm:constr type="l" for="ch" forName="text3" refType="w" fact="0.1396"/>
          <dgm:constr type="t" for="ch" forName="text3" refType="h" fact="0.1139"/>
          <dgm:constr type="w" for="ch" forName="text3" refType="w" fact="0.1623"/>
          <dgm:constr type="h" for="ch" forName="text3" refType="h" fact="0.2049"/>
          <dgm:constr type="l" for="ch" forName="textaccent1" refType="w" fact="0.1435"/>
          <dgm:constr type="t" for="ch" forName="textaccent1" refType="h" fact="0.432"/>
          <dgm:constr type="w" for="ch" forName="textaccent1" refType="w" fact="0.0189"/>
          <dgm:constr type="h" for="ch" forName="textaccent1" refType="h" fact="0.024"/>
          <dgm:constr type="l" for="ch" forName="image1" refType="w" fact="0"/>
          <dgm:constr type="t" for="ch" forName="image1" refType="h" fact="0.2272"/>
          <dgm:constr type="w" for="ch" forName="image1" refType="w" fact="0.1623"/>
          <dgm:constr type="h" for="ch" forName="image1" refType="h" fact="0.2049"/>
          <dgm:constr type="l" for="ch" forName="imageaccent1" refType="w" fact="0.1111"/>
          <dgm:constr type="t" for="ch" forName="imageaccent1" refType="h" fact="0.4048"/>
          <dgm:constr type="w" for="ch" forName="imageaccent1" refType="w" fact="0.0189"/>
          <dgm:constr type="h" for="ch" forName="imageaccent1" refType="h" fact="0.024"/>
          <dgm:constr type="l" for="ch" forName="textaccent2" refType="w" fact="0.391"/>
          <dgm:constr type="t" for="ch" forName="textaccent2" refType="h" fact="0.4038"/>
          <dgm:constr type="w" for="ch" forName="textaccent2" refType="w" fact="0.0189"/>
          <dgm:constr type="h" for="ch" forName="textaccent2" refType="h" fact="0.024"/>
          <dgm:constr type="l" for="ch" forName="imageaccent2" refType="w" fact="0.4228"/>
          <dgm:constr type="t" for="ch" forName="imageaccent2" refType="h" fact="0.4312"/>
          <dgm:constr type="w" for="ch" forName="imageaccent2" refType="w" fact="0.0189"/>
          <dgm:constr type="h" for="ch" forName="imageaccent2" refType="h" fact="0.024"/>
          <dgm:constr type="l" for="ch" forName="textaccent3" refType="w" fact="0.2501"/>
          <dgm:constr type="t" for="ch" forName="textaccent3" refType="h" fact="0.1167"/>
          <dgm:constr type="w" for="ch" forName="textaccent3" refType="w" fact="0.0189"/>
          <dgm:constr type="h" for="ch" forName="textaccent3" refType="h" fact="0.024"/>
          <dgm:constr type="l" for="ch" forName="imageaccent3" refType="w" fact="0.2839"/>
          <dgm:constr type="t" for="ch" forName="imageaccent3" refType="h" fact="0.0908"/>
          <dgm:constr type="w" for="ch" forName="imageaccent3" refType="w" fact="0.0189"/>
          <dgm:constr type="h" for="ch" forName="imageaccent3" refType="h" fact="0.024"/>
          <dgm:constr type="l" for="ch" forName="textaccent4" refType="w" fact="0.5593"/>
          <dgm:constr type="t" for="ch" forName="textaccent4" refType="h" fact="0.2042"/>
          <dgm:constr type="w" for="ch" forName="textaccent4" refType="w" fact="0.0189"/>
          <dgm:constr type="h" for="ch" forName="textaccent4" refType="h" fact="0.024"/>
          <dgm:constr type="l" for="ch" forName="imageaccent4" refType="w" fact="0.5901"/>
          <dgm:constr type="t" for="ch" forName="imageaccent4" refType="h" fact="0.2323"/>
          <dgm:constr type="w" for="ch" forName="imageaccent4" refType="w" fact="0.0189"/>
          <dgm:constr type="h" for="ch" forName="imageaccent4" refType="h" fact="0.024"/>
          <dgm:constr type="l" for="ch" forName="textaccent5" refType="w" fact="0.6989"/>
          <dgm:constr type="t" for="ch" forName="textaccent5" refType="h" fact="0.094"/>
          <dgm:constr type="w" for="ch" forName="textaccent5" refType="w" fact="0.0189"/>
          <dgm:constr type="h" for="ch" forName="textaccent5" refType="h" fact="0.024"/>
          <dgm:constr type="l" for="ch" forName="imageaccent5" refType="w" fact="0.7305"/>
          <dgm:constr type="t" for="ch" forName="imageaccent5" refType="h" fact="0.121"/>
          <dgm:constr type="w" for="ch" forName="imageaccent5" refType="w" fact="0.0189"/>
          <dgm:constr type="h" for="ch" forName="imageaccent5" refType="h" fact="0.024"/>
          <dgm:constr type="l" for="ch" forName="image6" refType="w" fact="0.5585"/>
          <dgm:constr type="t" for="ch" forName="image6" refType="h" fact="0.4548"/>
          <dgm:constr type="w" for="ch" forName="image6" refType="w" fact="0.1623"/>
          <dgm:constr type="h" for="ch" forName="image6" refType="h" fact="0.2049"/>
          <dgm:constr type="l" for="ch" forName="text6" refType="w" fact="0.6982"/>
          <dgm:constr type="t" for="ch" forName="text6" refType="h" fact="0.3426"/>
          <dgm:constr type="w" for="ch" forName="text6" refType="w" fact="0.1623"/>
          <dgm:constr type="h" for="ch" forName="text6" refType="h" fact="0.2049"/>
          <dgm:constr type="l" for="ch" forName="imageaccent6" refType="w" fact="0.7002"/>
          <dgm:constr type="t" for="ch" forName="imageaccent6" refType="h" fact="0.5447"/>
          <dgm:constr type="w" for="ch" forName="imageaccent6" refType="w" fact="0.0189"/>
          <dgm:constr type="h" for="ch" forName="imageaccent6" refType="h" fact="0.024"/>
          <dgm:constr type="l" for="ch" forName="textaccent6" refType="w" fact="0.7303"/>
          <dgm:constr type="t" for="ch" forName="textaccent6" refType="h" fact="0.5221"/>
          <dgm:constr type="w" for="ch" forName="textaccent6" refType="w" fact="0.0189"/>
          <dgm:constr type="h" for="ch" forName="textaccent6" refType="h" fact="0.024"/>
          <dgm:constr type="l" for="ch" forName="text7" refType="w" fact="0.2792"/>
          <dgm:constr type="t" for="ch" forName="text7" refType="h" fact="0.4535"/>
          <dgm:constr type="w" for="ch" forName="text7" refType="w" fact="0.1623"/>
          <dgm:constr type="h" for="ch" forName="text7" refType="h" fact="0.2049"/>
          <dgm:constr type="l" for="ch" forName="image7" refType="w" fact="0.1395"/>
          <dgm:constr type="t" for="ch" forName="image7" refType="h" fact="0.5674"/>
          <dgm:constr type="w" for="ch" forName="image7" refType="w" fact="0.1623"/>
          <dgm:constr type="h" for="ch" forName="image7" refType="h" fact="0.2049"/>
          <dgm:constr type="l" for="ch" forName="imageaccent7" refType="w" fact="0.25"/>
          <dgm:constr type="t" for="ch" forName="imageaccent7" refType="h" fact="0.5703"/>
          <dgm:constr type="w" for="ch" forName="imageaccent7" refType="w" fact="0.0189"/>
          <dgm:constr type="h" for="ch" forName="imageaccent7" refType="h" fact="0.024"/>
          <dgm:constr type="l" for="ch" forName="textaccent7" refType="w" fact="0.2838"/>
          <dgm:constr type="t" for="ch" forName="textaccent7" refType="h" fact="0.5443"/>
          <dgm:constr type="w" for="ch" forName="textaccent7" refType="w" fact="0.0189"/>
          <dgm:constr type="h" for="ch" forName="textaccent7" refType="h" fact="0.024"/>
          <dgm:constr type="l" for="ch" forName="image8" refType="w" fact="0.6975"/>
          <dgm:constr type="t" for="ch" forName="image8" refType="h" fact="0.5696"/>
          <dgm:constr type="w" for="ch" forName="image8" refType="w" fact="0.1623"/>
          <dgm:constr type="h" for="ch" forName="image8" refType="h" fact="0.2049"/>
          <dgm:constr type="l" for="ch" forName="text8" refType="w" fact="0.8371"/>
          <dgm:constr type="t" for="ch" forName="text8" refType="h" fact="0.4574"/>
          <dgm:constr type="w" for="ch" forName="text8" refType="w" fact="0.1623"/>
          <dgm:constr type="h" for="ch" forName="text8" refType="h" fact="0.2049"/>
          <dgm:constr type="l" for="ch" forName="imageaccent8" refType="w" fact="0.8392"/>
          <dgm:constr type="t" for="ch" forName="imageaccent8" refType="h" fact="0.6595"/>
          <dgm:constr type="w" for="ch" forName="imageaccent8" refType="w" fact="0.0189"/>
          <dgm:constr type="h" for="ch" forName="imageaccent8" refType="h" fact="0.024"/>
          <dgm:constr type="l" for="ch" forName="textaccent8" refType="w" fact="0.8693"/>
          <dgm:constr type="t" for="ch" forName="textaccent8" refType="h" fact="0.6369"/>
          <dgm:constr type="w" for="ch" forName="textaccent8" refType="w" fact="0.0189"/>
          <dgm:constr type="h" for="ch" forName="textaccent8" refType="h" fact="0.024"/>
          <dgm:constr type="l" for="ch" forName="text9" refType="w" fact="0.8377"/>
          <dgm:constr type="t" for="ch" forName="text9" refType="h" fact="0.0044"/>
          <dgm:constr type="w" for="ch" forName="text9" refType="w" fact="0.1623"/>
          <dgm:constr type="h" for="ch" forName="text9" refType="h" fact="0.2049"/>
          <dgm:constr type="l" for="ch" forName="textaccent9" refType="w" fact="0.95"/>
          <dgm:constr type="t" for="ch" forName="textaccent9" refType="h" fact="0.1846"/>
          <dgm:constr type="w" for="ch" forName="textaccent9" refType="w" fact="0.0189"/>
          <dgm:constr type="h" for="ch" forName="textaccent9" refType="h" fact="0.024"/>
          <dgm:constr type="l" for="ch" forName="image9" refType="w" fact="0.8377"/>
          <dgm:constr type="t" for="ch" forName="image9" refType="h" fact="0.2306"/>
          <dgm:constr type="w" for="ch" forName="image9" refType="w" fact="0.1623"/>
          <dgm:constr type="h" for="ch" forName="image9" refType="h" fact="0.2049"/>
          <dgm:constr type="l" for="ch" forName="imageaccent9" refType="w" fact="0.95"/>
          <dgm:constr type="t" for="ch" forName="imageaccent9" refType="h" fact="0.2318"/>
          <dgm:constr type="w" for="ch" forName="imageaccent9" refType="w" fact="0.0189"/>
          <dgm:constr type="h" for="ch" forName="imageaccent9" refType="h" fact="0.024"/>
          <dgm:constr type="l" for="ch" forName="image10" refType="w" fact="0.2786"/>
          <dgm:constr type="t" for="ch" forName="image10" refType="h" fact="0.6805"/>
          <dgm:constr type="w" for="ch" forName="image10" refType="w" fact="0.1623"/>
          <dgm:constr type="h" for="ch" forName="image10" refType="h" fact="0.2049"/>
          <dgm:constr type="l" for="ch" forName="text10" refType="w" fact="0.4183"/>
          <dgm:constr type="t" for="ch" forName="text10" refType="h" fact="0.5683"/>
          <dgm:constr type="w" for="ch" forName="text10" refType="w" fact="0.1623"/>
          <dgm:constr type="h" for="ch" forName="text10" refType="h" fact="0.2049"/>
          <dgm:constr type="l" for="ch" forName="imageaccent10" refType="w" fact="0.4203"/>
          <dgm:constr type="t" for="ch" forName="imageaccent10" refType="h" fact="0.7704"/>
          <dgm:constr type="w" for="ch" forName="imageaccent10" refType="w" fact="0.0189"/>
          <dgm:constr type="h" for="ch" forName="imageaccent10" refType="h" fact="0.024"/>
          <dgm:constr type="l" for="ch" forName="textaccent10" refType="w" fact="0.4504"/>
          <dgm:constr type="t" for="ch" forName="textaccent10" refType="h" fact="0.7478"/>
          <dgm:constr type="w" for="ch" forName="textaccent10" refType="w" fact="0.0189"/>
          <dgm:constr type="h" for="ch" forName="textaccent10" refType="h" fact="0.024"/>
          <dgm:constr type="l" for="ch" forName="text11" refType="w" fact="0.6971"/>
          <dgm:constr type="t" for="ch" forName="text11" refType="h" fact="0.7951"/>
          <dgm:constr type="w" for="ch" forName="text11" refType="w" fact="0.1623"/>
          <dgm:constr type="h" for="ch" forName="text11" refType="h" fact="0.2049"/>
          <dgm:constr type="l" for="ch" forName="image11" refType="w" fact="0.5575"/>
          <dgm:constr type="t" for="ch" forName="image11" refType="h" fact="0.6816"/>
          <dgm:constr type="w" for="ch" forName="image11" refType="w" fact="0.1623"/>
          <dgm:constr type="h" for="ch" forName="image11" refType="h" fact="0.2049"/>
          <dgm:constr type="l" for="ch" forName="imageaccent11" refType="w" fact="0.6692"/>
          <dgm:constr type="t" for="ch" forName="imageaccent11" refType="h" fact="0.8589"/>
          <dgm:constr type="w" for="ch" forName="imageaccent11" refType="w" fact="0.0189"/>
          <dgm:constr type="h" for="ch" forName="imageaccent11" refType="h" fact="0.024"/>
          <dgm:constr type="l" for="ch" forName="textaccent11" refType="w" fact="0.701"/>
          <dgm:constr type="t" for="ch" forName="textaccent11" refType="h" fact="0.8863"/>
          <dgm:constr type="w" for="ch" forName="textaccent11" refType="w" fact="0.0189"/>
          <dgm:constr type="h" for="ch" forName="textaccent11" refType="h" fact="0.024"/>
        </dgm:constrLst>
      </dgm:if>
      <dgm:else name="Name13">
        <dgm:alg type="composite">
          <dgm:param type="ar" val="1.675"/>
        </dgm:alg>
        <dgm:constrLst>
          <dgm:constr type="primFontSz" for="des" ptType="node" op="equ" val="65"/>
          <dgm:constr type="l" for="ch" forName="image4" refType="w" fact="0.4903"/>
          <dgm:constr type="t" for="ch" forName="image4" refType="h" fact="0.2287"/>
          <dgm:constr type="w" for="ch" forName="image4" refType="w" fact="0.1425"/>
          <dgm:constr type="h" for="ch" forName="image4" refType="h" fact="0.2049"/>
          <dgm:constr type="l" for="ch" forName="text5" refType="w" fact="0.4903"/>
          <dgm:constr type="t" for="ch" forName="text5" refType="h" fact="0.0022"/>
          <dgm:constr type="w" for="ch" forName="text5" refType="w" fact="0.1425"/>
          <dgm:constr type="h" for="ch" forName="text5" refType="h" fact="0.2049"/>
          <dgm:constr type="l" for="ch" forName="image5" refType="w" fact="0.6129"/>
          <dgm:constr type="t" for="ch" forName="image5" refType="h" fact="0.1165"/>
          <dgm:constr type="w" for="ch" forName="image5" refType="w" fact="0.1425"/>
          <dgm:constr type="h" for="ch" forName="image5" refType="h" fact="0.2049"/>
          <dgm:constr type="l" for="ch" forName="image2" refType="w" fact="0.3677"/>
          <dgm:constr type="t" for="ch" forName="image2" refType="h" fact="0.34"/>
          <dgm:constr type="w" for="ch" forName="image2" refType="w" fact="0.1425"/>
          <dgm:constr type="h" for="ch" forName="image2" refType="h" fact="0.2049"/>
          <dgm:constr type="l" for="ch" forName="text4" refType="w" fact="0.3677"/>
          <dgm:constr type="t" for="ch" forName="text4" refType="h" fact="0.1135"/>
          <dgm:constr type="w" for="ch" forName="text4" refType="w" fact="0.1425"/>
          <dgm:constr type="h" for="ch" forName="text4" refType="h" fact="0.2049"/>
          <dgm:constr type="l" for="ch" forName="text2" refType="w" fact="0.2452"/>
          <dgm:constr type="t" for="ch" forName="text2" refType="h" fact="0.2265"/>
          <dgm:constr type="w" for="ch" forName="text2" refType="w" fact="0.1425"/>
          <dgm:constr type="h" for="ch" forName="text2" refType="h" fact="0.2049"/>
          <dgm:constr type="l" for="ch" forName="image3" refType="w" fact="0.2452"/>
          <dgm:constr type="t" for="ch" forName="image3" refType="h" fact="0"/>
          <dgm:constr type="w" for="ch" forName="image3" refType="w" fact="0.1425"/>
          <dgm:constr type="h" for="ch" forName="image3" refType="h" fact="0.2049"/>
          <dgm:constr type="l" for="ch" forName="text1" refType="w" fact="0.1226"/>
          <dgm:constr type="t" for="ch" forName="text1" refType="h" fact="0.3404"/>
          <dgm:constr type="w" for="ch" forName="text1" refType="w" fact="0.1425"/>
          <dgm:constr type="h" for="ch" forName="text1" refType="h" fact="0.2049"/>
          <dgm:constr type="l" for="ch" forName="text3" refType="w" fact="0.1226"/>
          <dgm:constr type="t" for="ch" forName="text3" refType="h" fact="0.1139"/>
          <dgm:constr type="w" for="ch" forName="text3" refType="w" fact="0.1425"/>
          <dgm:constr type="h" for="ch" forName="text3" refType="h" fact="0.2049"/>
          <dgm:constr type="l" for="ch" forName="textaccent1" refType="w" fact="0.126"/>
          <dgm:constr type="t" for="ch" forName="textaccent1" refType="h" fact="0.432"/>
          <dgm:constr type="w" for="ch" forName="textaccent1" refType="w" fact="0.0166"/>
          <dgm:constr type="h" for="ch" forName="textaccent1" refType="h" fact="0.024"/>
          <dgm:constr type="l" for="ch" forName="image1" refType="w" fact="0"/>
          <dgm:constr type="t" for="ch" forName="image1" refType="h" fact="0.2272"/>
          <dgm:constr type="w" for="ch" forName="image1" refType="w" fact="0.1425"/>
          <dgm:constr type="h" for="ch" forName="image1" refType="h" fact="0.2049"/>
          <dgm:constr type="l" for="ch" forName="imageaccent1" refType="w" fact="0.0976"/>
          <dgm:constr type="t" for="ch" forName="imageaccent1" refType="h" fact="0.4048"/>
          <dgm:constr type="w" for="ch" forName="imageaccent1" refType="w" fact="0.0166"/>
          <dgm:constr type="h" for="ch" forName="imageaccent1" refType="h" fact="0.024"/>
          <dgm:constr type="l" for="ch" forName="textaccent2" refType="w" fact="0.3432"/>
          <dgm:constr type="t" for="ch" forName="textaccent2" refType="h" fact="0.4038"/>
          <dgm:constr type="w" for="ch" forName="textaccent2" refType="w" fact="0.0166"/>
          <dgm:constr type="h" for="ch" forName="textaccent2" refType="h" fact="0.024"/>
          <dgm:constr type="l" for="ch" forName="imageaccent2" refType="w" fact="0.3712"/>
          <dgm:constr type="t" for="ch" forName="imageaccent2" refType="h" fact="0.4312"/>
          <dgm:constr type="w" for="ch" forName="imageaccent2" refType="w" fact="0.0166"/>
          <dgm:constr type="h" for="ch" forName="imageaccent2" refType="h" fact="0.024"/>
          <dgm:constr type="l" for="ch" forName="textaccent3" refType="w" fact="0.2196"/>
          <dgm:constr type="t" for="ch" forName="textaccent3" refType="h" fact="0.1167"/>
          <dgm:constr type="w" for="ch" forName="textaccent3" refType="w" fact="0.0166"/>
          <dgm:constr type="h" for="ch" forName="textaccent3" refType="h" fact="0.024"/>
          <dgm:constr type="l" for="ch" forName="imageaccent3" refType="w" fact="0.2492"/>
          <dgm:constr type="t" for="ch" forName="imageaccent3" refType="h" fact="0.0908"/>
          <dgm:constr type="w" for="ch" forName="imageaccent3" refType="w" fact="0.0166"/>
          <dgm:constr type="h" for="ch" forName="imageaccent3" refType="h" fact="0.024"/>
          <dgm:constr type="l" for="ch" forName="textaccent4" refType="w" fact="0.491"/>
          <dgm:constr type="t" for="ch" forName="textaccent4" refType="h" fact="0.2042"/>
          <dgm:constr type="w" for="ch" forName="textaccent4" refType="w" fact="0.0166"/>
          <dgm:constr type="h" for="ch" forName="textaccent4" refType="h" fact="0.024"/>
          <dgm:constr type="l" for="ch" forName="imageaccent4" refType="w" fact="0.5181"/>
          <dgm:constr type="t" for="ch" forName="imageaccent4" refType="h" fact="0.2323"/>
          <dgm:constr type="w" for="ch" forName="imageaccent4" refType="w" fact="0.0166"/>
          <dgm:constr type="h" for="ch" forName="imageaccent4" refType="h" fact="0.024"/>
          <dgm:constr type="l" for="ch" forName="textaccent5" refType="w" fact="0.6136"/>
          <dgm:constr type="t" for="ch" forName="textaccent5" refType="h" fact="0.094"/>
          <dgm:constr type="w" for="ch" forName="textaccent5" refType="w" fact="0.0166"/>
          <dgm:constr type="h" for="ch" forName="textaccent5" refType="h" fact="0.024"/>
          <dgm:constr type="l" for="ch" forName="imageaccent5" refType="w" fact="0.6413"/>
          <dgm:constr type="t" for="ch" forName="imageaccent5" refType="h" fact="0.121"/>
          <dgm:constr type="w" for="ch" forName="imageaccent5" refType="w" fact="0.0166"/>
          <dgm:constr type="h" for="ch" forName="imageaccent5" refType="h" fact="0.024"/>
          <dgm:constr type="l" for="ch" forName="image6" refType="w" fact="0.4903"/>
          <dgm:constr type="t" for="ch" forName="image6" refType="h" fact="0.4548"/>
          <dgm:constr type="w" for="ch" forName="image6" refType="w" fact="0.1425"/>
          <dgm:constr type="h" for="ch" forName="image6" refType="h" fact="0.2049"/>
          <dgm:constr type="l" for="ch" forName="text6" refType="w" fact="0.6129"/>
          <dgm:constr type="t" for="ch" forName="text6" refType="h" fact="0.3426"/>
          <dgm:constr type="w" for="ch" forName="text6" refType="w" fact="0.1425"/>
          <dgm:constr type="h" for="ch" forName="text6" refType="h" fact="0.2049"/>
          <dgm:constr type="l" for="ch" forName="imageaccent6" refType="w" fact="0.6147"/>
          <dgm:constr type="t" for="ch" forName="imageaccent6" refType="h" fact="0.5447"/>
          <dgm:constr type="w" for="ch" forName="imageaccent6" refType="w" fact="0.0166"/>
          <dgm:constr type="h" for="ch" forName="imageaccent6" refType="h" fact="0.024"/>
          <dgm:constr type="l" for="ch" forName="textaccent6" refType="w" fact="0.6411"/>
          <dgm:constr type="t" for="ch" forName="textaccent6" refType="h" fact="0.5221"/>
          <dgm:constr type="w" for="ch" forName="textaccent6" refType="w" fact="0.0166"/>
          <dgm:constr type="h" for="ch" forName="textaccent6" refType="h" fact="0.024"/>
          <dgm:constr type="l" for="ch" forName="text7" refType="w" fact="0.2451"/>
          <dgm:constr type="t" for="ch" forName="text7" refType="h" fact="0.4535"/>
          <dgm:constr type="w" for="ch" forName="text7" refType="w" fact="0.1425"/>
          <dgm:constr type="h" for="ch" forName="text7" refType="h" fact="0.2049"/>
          <dgm:constr type="l" for="ch" forName="image7" refType="w" fact="0.1225"/>
          <dgm:constr type="t" for="ch" forName="image7" refType="h" fact="0.5674"/>
          <dgm:constr type="w" for="ch" forName="image7" refType="w" fact="0.1425"/>
          <dgm:constr type="h" for="ch" forName="image7" refType="h" fact="0.2049"/>
          <dgm:constr type="l" for="ch" forName="imageaccent7" refType="w" fact="0.2195"/>
          <dgm:constr type="t" for="ch" forName="imageaccent7" refType="h" fact="0.5703"/>
          <dgm:constr type="w" for="ch" forName="imageaccent7" refType="w" fact="0.0166"/>
          <dgm:constr type="h" for="ch" forName="imageaccent7" refType="h" fact="0.024"/>
          <dgm:constr type="l" for="ch" forName="textaccent7" refType="w" fact="0.2491"/>
          <dgm:constr type="t" for="ch" forName="textaccent7" refType="h" fact="0.5443"/>
          <dgm:constr type="w" for="ch" forName="textaccent7" refType="w" fact="0.0166"/>
          <dgm:constr type="h" for="ch" forName="textaccent7" refType="h" fact="0.024"/>
          <dgm:constr type="l" for="ch" forName="image8" refType="w" fact="0.6123"/>
          <dgm:constr type="t" for="ch" forName="image8" refType="h" fact="0.5696"/>
          <dgm:constr type="w" for="ch" forName="image8" refType="w" fact="0.1425"/>
          <dgm:constr type="h" for="ch" forName="image8" refType="h" fact="0.2049"/>
          <dgm:constr type="l" for="ch" forName="text8" refType="w" fact="0.7349"/>
          <dgm:constr type="t" for="ch" forName="text8" refType="h" fact="0.4574"/>
          <dgm:constr type="w" for="ch" forName="text8" refType="w" fact="0.1425"/>
          <dgm:constr type="h" for="ch" forName="text8" refType="h" fact="0.2049"/>
          <dgm:constr type="l" for="ch" forName="imageaccent8" refType="w" fact="0.7367"/>
          <dgm:constr type="t" for="ch" forName="imageaccent8" refType="h" fact="0.6595"/>
          <dgm:constr type="w" for="ch" forName="imageaccent8" refType="w" fact="0.0166"/>
          <dgm:constr type="h" for="ch" forName="imageaccent8" refType="h" fact="0.024"/>
          <dgm:constr type="l" for="ch" forName="textaccent8" refType="w" fact="0.7631"/>
          <dgm:constr type="t" for="ch" forName="textaccent8" refType="h" fact="0.6369"/>
          <dgm:constr type="w" for="ch" forName="textaccent8" refType="w" fact="0.0166"/>
          <dgm:constr type="h" for="ch" forName="textaccent8" refType="h" fact="0.024"/>
          <dgm:constr type="l" for="ch" forName="text9" refType="w" fact="0.7354"/>
          <dgm:constr type="t" for="ch" forName="text9" refType="h" fact="0.0044"/>
          <dgm:constr type="w" for="ch" forName="text9" refType="w" fact="0.1425"/>
          <dgm:constr type="h" for="ch" forName="text9" refType="h" fact="0.2049"/>
          <dgm:constr type="l" for="ch" forName="textaccent9" refType="w" fact="0.8339"/>
          <dgm:constr type="t" for="ch" forName="textaccent9" refType="h" fact="0.1846"/>
          <dgm:constr type="w" for="ch" forName="textaccent9" refType="w" fact="0.0166"/>
          <dgm:constr type="h" for="ch" forName="textaccent9" refType="h" fact="0.024"/>
          <dgm:constr type="l" for="ch" forName="image9" refType="w" fact="0.7354"/>
          <dgm:constr type="t" for="ch" forName="image9" refType="h" fact="0.2306"/>
          <dgm:constr type="w" for="ch" forName="image9" refType="w" fact="0.1425"/>
          <dgm:constr type="h" for="ch" forName="image9" refType="h" fact="0.2049"/>
          <dgm:constr type="l" for="ch" forName="imageaccent9" refType="w" fact="0.8339"/>
          <dgm:constr type="t" for="ch" forName="imageaccent9" refType="h" fact="0.2318"/>
          <dgm:constr type="w" for="ch" forName="imageaccent9" refType="w" fact="0.0166"/>
          <dgm:constr type="h" for="ch" forName="imageaccent9" refType="h" fact="0.024"/>
          <dgm:constr type="l" for="ch" forName="image10" refType="w" fact="0.2446"/>
          <dgm:constr type="t" for="ch" forName="image10" refType="h" fact="0.6805"/>
          <dgm:constr type="w" for="ch" forName="image10" refType="w" fact="0.1425"/>
          <dgm:constr type="h" for="ch" forName="image10" refType="h" fact="0.2049"/>
          <dgm:constr type="l" for="ch" forName="text10" refType="w" fact="0.3672"/>
          <dgm:constr type="t" for="ch" forName="text10" refType="h" fact="0.5683"/>
          <dgm:constr type="w" for="ch" forName="text10" refType="w" fact="0.1425"/>
          <dgm:constr type="h" for="ch" forName="text10" refType="h" fact="0.2049"/>
          <dgm:constr type="l" for="ch" forName="imageaccent10" refType="w" fact="0.369"/>
          <dgm:constr type="t" for="ch" forName="imageaccent10" refType="h" fact="0.7704"/>
          <dgm:constr type="w" for="ch" forName="imageaccent10" refType="w" fact="0.0166"/>
          <dgm:constr type="h" for="ch" forName="imageaccent10" refType="h" fact="0.024"/>
          <dgm:constr type="l" for="ch" forName="textaccent10" refType="w" fact="0.3954"/>
          <dgm:constr type="t" for="ch" forName="textaccent10" refType="h" fact="0.7478"/>
          <dgm:constr type="w" for="ch" forName="textaccent10" refType="w" fact="0.0166"/>
          <dgm:constr type="h" for="ch" forName="textaccent10" refType="h" fact="0.024"/>
          <dgm:constr type="l" for="ch" forName="text11" refType="w" fact="0.612"/>
          <dgm:constr type="t" for="ch" forName="text11" refType="h" fact="0.7951"/>
          <dgm:constr type="w" for="ch" forName="text11" refType="w" fact="0.1425"/>
          <dgm:constr type="h" for="ch" forName="text11" refType="h" fact="0.2049"/>
          <dgm:constr type="l" for="ch" forName="image11" refType="w" fact="0.4894"/>
          <dgm:constr type="t" for="ch" forName="image11" refType="h" fact="0.6816"/>
          <dgm:constr type="w" for="ch" forName="image11" refType="w" fact="0.1425"/>
          <dgm:constr type="h" for="ch" forName="image11" refType="h" fact="0.2049"/>
          <dgm:constr type="l" for="ch" forName="imageaccent11" refType="w" fact="0.5874"/>
          <dgm:constr type="t" for="ch" forName="imageaccent11" refType="h" fact="0.8589"/>
          <dgm:constr type="w" for="ch" forName="imageaccent11" refType="w" fact="0.0166"/>
          <dgm:constr type="h" for="ch" forName="imageaccent11" refType="h" fact="0.024"/>
          <dgm:constr type="l" for="ch" forName="textaccent11" refType="w" fact="0.6154"/>
          <dgm:constr type="t" for="ch" forName="textaccent11" refType="h" fact="0.8863"/>
          <dgm:constr type="w" for="ch" forName="textaccent11" refType="w" fact="0.0166"/>
          <dgm:constr type="h" for="ch" forName="textaccent11" refType="h" fact="0.024"/>
          <dgm:constr type="l" for="ch" forName="text12" refType="w" fact="0.735"/>
          <dgm:constr type="t" for="ch" forName="text12" refType="h" fact="0.684"/>
          <dgm:constr type="w" for="ch" forName="text12" refType="w" fact="0.1425"/>
          <dgm:constr type="h" for="ch" forName="text12" refType="h" fact="0.2049"/>
          <dgm:constr type="l" for="ch" forName="image12" refType="w" fact="0.8575"/>
          <dgm:constr type="t" for="ch" forName="image12" refType="h" fact="0.5718"/>
          <dgm:constr type="w" for="ch" forName="image12" refType="w" fact="0.1425"/>
          <dgm:constr type="h" for="ch" forName="image12" refType="h" fact="0.2049"/>
          <dgm:constr type="l" for="ch" forName="textaccent12" refType="w" fact="0.8594"/>
          <dgm:constr type="t" for="ch" forName="textaccent12" refType="h" fact="0.7739"/>
          <dgm:constr type="w" for="ch" forName="textaccent12" refType="w" fact="0.0166"/>
          <dgm:constr type="h" for="ch" forName="textaccent12" refType="h" fact="0.024"/>
          <dgm:constr type="l" for="ch" forName="imageaccent12" refType="w" fact="0.8858"/>
          <dgm:constr type="t" for="ch" forName="imageaccent12" refType="h" fact="0.7513"/>
          <dgm:constr type="w" for="ch" forName="imageaccent12" refType="w" fact="0.0166"/>
          <dgm:constr type="h" for="ch" forName="imageaccent12" refType="h" fact="0.024"/>
        </dgm:constrLst>
      </dgm:else>
    </dgm:choose>
    <dgm:forEach name="wrapper" axis="self" ptType="parTrans">
      <dgm:forEach name="wrapper2" axis="self" ptType="sibTrans" st="2">
        <dgm:forEach name="textRepeat" axis="self">
          <dgm:layoutNode name="textRepeatNode" styleLbl="alignNode1">
            <dgm:varLst>
              <dgm:chMax val="0"/>
              <dgm:chPref val="0"/>
              <dgm:bulletEnabled val="1"/>
            </dgm:varLst>
            <dgm:alg type="tx"/>
            <dgm:shape xmlns:r="http://schemas.openxmlformats.org/officeDocument/2006/relationships" type="hexagon" r:blip="">
              <dgm:adjLst>
                <dgm:adj idx="1" val="0.25"/>
                <dgm:adj idx="2" val="1.1547"/>
              </dgm:adjLst>
            </dgm:shape>
            <dgm:presOf axis="desOrSelf" ptType="node"/>
            <dgm:constrLst>
              <dgm:constr type="lMarg" refType="primFontSz" fact="0"/>
              <dgm:constr type="rMarg" refType="primFontSz" fact="0"/>
              <dgm:constr type="tMarg" refType="primFontSz" fact="0.1"/>
              <dgm:constr type="bMarg" refType="primFontSz" fact="0.1"/>
            </dgm:constrLst>
            <dgm:ruleLst>
              <dgm:rule type="primFontSz" val="5" fact="NaN" max="NaN"/>
            </dgm:ruleLst>
          </dgm:layoutNode>
        </dgm:forEach>
        <dgm:forEach name="accentRepeat" axis="self">
          <dgm:layoutNode name="accentRepeatNode" styleLbl="solidAlignAcc1">
            <dgm:alg type="sp"/>
            <dgm:shape xmlns:r="http://schemas.openxmlformats.org/officeDocument/2006/relationships" type="hexagon" r:blip="">
              <dgm:adjLst>
                <dgm:adj idx="1" val="0.25"/>
                <dgm:adj idx="2" val="1.1547"/>
              </dgm:adjLst>
            </dgm:shape>
            <dgm:presOf/>
          </dgm:layoutNode>
        </dgm:forEach>
        <dgm:forEach name="imageRepeat" axis="self">
          <dgm:layoutNode name="imageRepeatNode" styleLbl="alignAcc1">
            <dgm:alg type="sp"/>
            <dgm:shape xmlns:r="http://schemas.openxmlformats.org/officeDocument/2006/relationships" type="hexagon" r:blip="" blipPhldr="1">
              <dgm:adjLst>
                <dgm:adj idx="1" val="0.25"/>
                <dgm:adj idx="2" val="1.1547"/>
              </dgm:adjLst>
            </dgm:shape>
            <dgm:presOf axis="self"/>
          </dgm:layoutNode>
        </dgm:forEach>
      </dgm:forEach>
    </dgm:forEach>
    <dgm:forEach name="Name14" axis="ch" ptType="node" cnt="1">
      <dgm:layoutNode name="text1">
        <dgm:alg type="sp"/>
        <dgm:shape xmlns:r="http://schemas.openxmlformats.org/officeDocument/2006/relationships" r:blip="">
          <dgm:adjLst/>
        </dgm:shape>
        <dgm:presOf/>
        <dgm:constrLst/>
        <dgm:forEach name="Name15" ref="textRepeat"/>
      </dgm:layoutNode>
      <dgm:layoutNode name="textaccent1">
        <dgm:alg type="sp"/>
        <dgm:shape xmlns:r="http://schemas.openxmlformats.org/officeDocument/2006/relationships" r:blip="">
          <dgm:adjLst/>
        </dgm:shape>
        <dgm:presOf/>
        <dgm:constrLst/>
        <dgm:forEach name="Name16" ref="accentRepeat"/>
      </dgm:layoutNode>
    </dgm:forEach>
    <dgm:forEach name="Name17" axis="ch" ptType="sibTrans" hideLastTrans="0" cnt="1">
      <dgm:layoutNode name="image1">
        <dgm:alg type="sp"/>
        <dgm:shape xmlns:r="http://schemas.openxmlformats.org/officeDocument/2006/relationships" r:blip="">
          <dgm:adjLst/>
        </dgm:shape>
        <dgm:presOf/>
        <dgm:constrLst/>
        <dgm:forEach name="Name18" ref="imageRepeat"/>
      </dgm:layoutNode>
      <dgm:layoutNode name="imageaccent1">
        <dgm:alg type="sp"/>
        <dgm:shape xmlns:r="http://schemas.openxmlformats.org/officeDocument/2006/relationships" r:blip="">
          <dgm:adjLst/>
        </dgm:shape>
        <dgm:presOf/>
        <dgm:constrLst/>
        <dgm:forEach name="Name19" ref="accentRepeat"/>
      </dgm:layoutNode>
    </dgm:forEach>
    <dgm:forEach name="Name20" axis="ch" ptType="node" st="2" cnt="1">
      <dgm:layoutNode name="text2">
        <dgm:alg type="sp"/>
        <dgm:shape xmlns:r="http://schemas.openxmlformats.org/officeDocument/2006/relationships" r:blip="">
          <dgm:adjLst/>
        </dgm:shape>
        <dgm:presOf/>
        <dgm:constrLst/>
        <dgm:forEach name="Name21" ref="textRepeat"/>
      </dgm:layoutNode>
      <dgm:layoutNode name="textaccent2">
        <dgm:alg type="sp"/>
        <dgm:shape xmlns:r="http://schemas.openxmlformats.org/officeDocument/2006/relationships" r:blip="">
          <dgm:adjLst/>
        </dgm:shape>
        <dgm:presOf/>
        <dgm:constrLst/>
        <dgm:forEach name="Name22" ref="accentRepeat"/>
      </dgm:layoutNode>
    </dgm:forEach>
    <dgm:forEach name="Name23" axis="ch" ptType="sibTrans" hideLastTrans="0" st="2" cnt="1">
      <dgm:layoutNode name="image2">
        <dgm:alg type="sp"/>
        <dgm:shape xmlns:r="http://schemas.openxmlformats.org/officeDocument/2006/relationships" r:blip="">
          <dgm:adjLst/>
        </dgm:shape>
        <dgm:presOf/>
        <dgm:constrLst/>
        <dgm:forEach name="Name24" ref="imageRepeat"/>
      </dgm:layoutNode>
      <dgm:layoutNode name="imageaccent2">
        <dgm:alg type="sp"/>
        <dgm:shape xmlns:r="http://schemas.openxmlformats.org/officeDocument/2006/relationships" r:blip="">
          <dgm:adjLst/>
        </dgm:shape>
        <dgm:presOf/>
        <dgm:constrLst/>
        <dgm:forEach name="Name25" ref="accentRepeat"/>
      </dgm:layoutNode>
    </dgm:forEach>
    <dgm:forEach name="Name26" axis="ch" ptType="node" st="3" cnt="1">
      <dgm:layoutNode name="text3">
        <dgm:alg type="sp"/>
        <dgm:shape xmlns:r="http://schemas.openxmlformats.org/officeDocument/2006/relationships" r:blip="">
          <dgm:adjLst/>
        </dgm:shape>
        <dgm:presOf/>
        <dgm:constrLst/>
        <dgm:forEach name="Name27" ref="textRepeat"/>
      </dgm:layoutNode>
      <dgm:layoutNode name="textaccent3">
        <dgm:alg type="sp"/>
        <dgm:shape xmlns:r="http://schemas.openxmlformats.org/officeDocument/2006/relationships" r:blip="">
          <dgm:adjLst/>
        </dgm:shape>
        <dgm:presOf/>
        <dgm:constrLst/>
        <dgm:forEach name="Name28" ref="accentRepeat"/>
      </dgm:layoutNode>
    </dgm:forEach>
    <dgm:forEach name="Name29" axis="ch" ptType="sibTrans" hideLastTrans="0" st="3" cnt="1">
      <dgm:layoutNode name="image3">
        <dgm:alg type="sp"/>
        <dgm:shape xmlns:r="http://schemas.openxmlformats.org/officeDocument/2006/relationships" r:blip="">
          <dgm:adjLst/>
        </dgm:shape>
        <dgm:presOf/>
        <dgm:constrLst/>
        <dgm:forEach name="Name30" ref="imageRepeat"/>
      </dgm:layoutNode>
      <dgm:layoutNode name="imageaccent3">
        <dgm:alg type="sp"/>
        <dgm:shape xmlns:r="http://schemas.openxmlformats.org/officeDocument/2006/relationships" r:blip="">
          <dgm:adjLst/>
        </dgm:shape>
        <dgm:presOf/>
        <dgm:constrLst/>
        <dgm:forEach name="Name31" ref="accentRepeat"/>
      </dgm:layoutNode>
    </dgm:forEach>
    <dgm:forEach name="Name32" axis="ch" ptType="node" st="4" cnt="1">
      <dgm:layoutNode name="text4">
        <dgm:alg type="sp"/>
        <dgm:shape xmlns:r="http://schemas.openxmlformats.org/officeDocument/2006/relationships" r:blip="">
          <dgm:adjLst/>
        </dgm:shape>
        <dgm:presOf/>
        <dgm:constrLst/>
        <dgm:forEach name="Name33" ref="textRepeat"/>
      </dgm:layoutNode>
      <dgm:layoutNode name="textaccent4">
        <dgm:alg type="sp"/>
        <dgm:shape xmlns:r="http://schemas.openxmlformats.org/officeDocument/2006/relationships" r:blip="">
          <dgm:adjLst/>
        </dgm:shape>
        <dgm:presOf/>
        <dgm:constrLst/>
        <dgm:forEach name="Name34" ref="accentRepeat"/>
      </dgm:layoutNode>
    </dgm:forEach>
    <dgm:forEach name="Name35" axis="ch" ptType="sibTrans" hideLastTrans="0" st="4" cnt="1">
      <dgm:layoutNode name="image4">
        <dgm:alg type="sp"/>
        <dgm:shape xmlns:r="http://schemas.openxmlformats.org/officeDocument/2006/relationships" r:blip="">
          <dgm:adjLst/>
        </dgm:shape>
        <dgm:presOf/>
        <dgm:constrLst/>
        <dgm:forEach name="Name36" ref="imageRepeat"/>
      </dgm:layoutNode>
      <dgm:layoutNode name="imageaccent4">
        <dgm:alg type="sp"/>
        <dgm:shape xmlns:r="http://schemas.openxmlformats.org/officeDocument/2006/relationships" r:blip="">
          <dgm:adjLst/>
        </dgm:shape>
        <dgm:presOf/>
        <dgm:constrLst/>
        <dgm:forEach name="Name37" ref="accentRepeat"/>
      </dgm:layoutNode>
    </dgm:forEach>
    <dgm:forEach name="Name38" axis="ch" ptType="node" st="5" cnt="1">
      <dgm:layoutNode name="text5">
        <dgm:alg type="sp"/>
        <dgm:shape xmlns:r="http://schemas.openxmlformats.org/officeDocument/2006/relationships" r:blip="">
          <dgm:adjLst/>
        </dgm:shape>
        <dgm:presOf/>
        <dgm:constrLst/>
        <dgm:forEach name="Name39" ref="textRepeat"/>
      </dgm:layoutNode>
      <dgm:layoutNode name="textaccent5">
        <dgm:alg type="sp"/>
        <dgm:shape xmlns:r="http://schemas.openxmlformats.org/officeDocument/2006/relationships" r:blip="">
          <dgm:adjLst/>
        </dgm:shape>
        <dgm:presOf/>
        <dgm:constrLst/>
        <dgm:forEach name="Name40" ref="accentRepeat"/>
      </dgm:layoutNode>
    </dgm:forEach>
    <dgm:forEach name="Name41" axis="ch" ptType="sibTrans" hideLastTrans="0" st="5" cnt="1">
      <dgm:layoutNode name="image5">
        <dgm:alg type="sp"/>
        <dgm:shape xmlns:r="http://schemas.openxmlformats.org/officeDocument/2006/relationships" r:blip="">
          <dgm:adjLst/>
        </dgm:shape>
        <dgm:presOf/>
        <dgm:constrLst/>
        <dgm:forEach name="Name42" ref="imageRepeat"/>
      </dgm:layoutNode>
      <dgm:layoutNode name="imageaccent5">
        <dgm:alg type="sp"/>
        <dgm:shape xmlns:r="http://schemas.openxmlformats.org/officeDocument/2006/relationships" r:blip="">
          <dgm:adjLst/>
        </dgm:shape>
        <dgm:presOf/>
        <dgm:constrLst/>
        <dgm:forEach name="Name43" ref="accentRepeat"/>
      </dgm:layoutNode>
    </dgm:forEach>
    <dgm:forEach name="Name44" axis="ch" ptType="node" st="6" cnt="1">
      <dgm:layoutNode name="text6">
        <dgm:alg type="sp"/>
        <dgm:shape xmlns:r="http://schemas.openxmlformats.org/officeDocument/2006/relationships" r:blip="">
          <dgm:adjLst/>
        </dgm:shape>
        <dgm:presOf/>
        <dgm:constrLst/>
        <dgm:forEach name="Name45" ref="textRepeat"/>
      </dgm:layoutNode>
      <dgm:layoutNode name="textaccent6">
        <dgm:alg type="sp"/>
        <dgm:shape xmlns:r="http://schemas.openxmlformats.org/officeDocument/2006/relationships" r:blip="">
          <dgm:adjLst/>
        </dgm:shape>
        <dgm:presOf/>
        <dgm:constrLst/>
        <dgm:forEach name="Name46" ref="accentRepeat"/>
      </dgm:layoutNode>
    </dgm:forEach>
    <dgm:forEach name="Name47" axis="ch" ptType="sibTrans" hideLastTrans="0" st="6" cnt="1">
      <dgm:layoutNode name="image6">
        <dgm:alg type="sp"/>
        <dgm:shape xmlns:r="http://schemas.openxmlformats.org/officeDocument/2006/relationships" r:blip="">
          <dgm:adjLst/>
        </dgm:shape>
        <dgm:presOf/>
        <dgm:constrLst/>
        <dgm:forEach name="Name48" ref="imageRepeat"/>
      </dgm:layoutNode>
      <dgm:layoutNode name="imageaccent6">
        <dgm:alg type="sp"/>
        <dgm:shape xmlns:r="http://schemas.openxmlformats.org/officeDocument/2006/relationships" r:blip="">
          <dgm:adjLst/>
        </dgm:shape>
        <dgm:presOf/>
        <dgm:constrLst/>
        <dgm:forEach name="Name49" ref="accentRepeat"/>
      </dgm:layoutNode>
    </dgm:forEach>
    <dgm:forEach name="Name50" axis="ch" ptType="node" st="7" cnt="1">
      <dgm:layoutNode name="text7">
        <dgm:alg type="sp"/>
        <dgm:shape xmlns:r="http://schemas.openxmlformats.org/officeDocument/2006/relationships" r:blip="">
          <dgm:adjLst/>
        </dgm:shape>
        <dgm:presOf/>
        <dgm:constrLst/>
        <dgm:forEach name="Name51" ref="textRepeat"/>
      </dgm:layoutNode>
      <dgm:layoutNode name="textaccent7">
        <dgm:alg type="sp"/>
        <dgm:shape xmlns:r="http://schemas.openxmlformats.org/officeDocument/2006/relationships" r:blip="">
          <dgm:adjLst/>
        </dgm:shape>
        <dgm:presOf/>
        <dgm:constrLst/>
        <dgm:forEach name="Name52" ref="accentRepeat"/>
      </dgm:layoutNode>
    </dgm:forEach>
    <dgm:forEach name="Name53" axis="ch" ptType="sibTrans" hideLastTrans="0" st="7" cnt="1">
      <dgm:layoutNode name="image7">
        <dgm:alg type="sp"/>
        <dgm:shape xmlns:r="http://schemas.openxmlformats.org/officeDocument/2006/relationships" r:blip="">
          <dgm:adjLst/>
        </dgm:shape>
        <dgm:presOf/>
        <dgm:constrLst/>
        <dgm:forEach name="Name54" ref="imageRepeat"/>
      </dgm:layoutNode>
      <dgm:layoutNode name="imageaccent7">
        <dgm:alg type="sp"/>
        <dgm:shape xmlns:r="http://schemas.openxmlformats.org/officeDocument/2006/relationships" r:blip="">
          <dgm:adjLst/>
        </dgm:shape>
        <dgm:presOf/>
        <dgm:constrLst/>
        <dgm:forEach name="Name55" ref="accentRepeat"/>
      </dgm:layoutNode>
    </dgm:forEach>
    <dgm:forEach name="Name56" axis="ch" ptType="node" st="8" cnt="1">
      <dgm:layoutNode name="text8">
        <dgm:alg type="sp"/>
        <dgm:shape xmlns:r="http://schemas.openxmlformats.org/officeDocument/2006/relationships" r:blip="">
          <dgm:adjLst/>
        </dgm:shape>
        <dgm:presOf/>
        <dgm:constrLst/>
        <dgm:forEach name="Name57" ref="textRepeat"/>
      </dgm:layoutNode>
      <dgm:layoutNode name="textaccent8">
        <dgm:alg type="sp"/>
        <dgm:shape xmlns:r="http://schemas.openxmlformats.org/officeDocument/2006/relationships" r:blip="">
          <dgm:adjLst/>
        </dgm:shape>
        <dgm:presOf/>
        <dgm:constrLst/>
        <dgm:forEach name="Name58" ref="accentRepeat"/>
      </dgm:layoutNode>
    </dgm:forEach>
    <dgm:forEach name="Name59" axis="ch" ptType="sibTrans" hideLastTrans="0" st="8" cnt="1">
      <dgm:layoutNode name="image8">
        <dgm:alg type="sp"/>
        <dgm:shape xmlns:r="http://schemas.openxmlformats.org/officeDocument/2006/relationships" r:blip="">
          <dgm:adjLst/>
        </dgm:shape>
        <dgm:presOf/>
        <dgm:constrLst/>
        <dgm:forEach name="Name60" ref="imageRepeat"/>
      </dgm:layoutNode>
      <dgm:layoutNode name="imageaccent8">
        <dgm:alg type="sp"/>
        <dgm:shape xmlns:r="http://schemas.openxmlformats.org/officeDocument/2006/relationships" r:blip="">
          <dgm:adjLst/>
        </dgm:shape>
        <dgm:presOf/>
        <dgm:constrLst/>
        <dgm:forEach name="Name61" ref="accentRepeat"/>
      </dgm:layoutNode>
    </dgm:forEach>
    <dgm:forEach name="Name62" axis="ch" ptType="node" st="9" cnt="1">
      <dgm:layoutNode name="text9">
        <dgm:alg type="sp"/>
        <dgm:shape xmlns:r="http://schemas.openxmlformats.org/officeDocument/2006/relationships" r:blip="">
          <dgm:adjLst/>
        </dgm:shape>
        <dgm:presOf/>
        <dgm:constrLst/>
        <dgm:forEach name="Name63" ref="textRepeat"/>
      </dgm:layoutNode>
      <dgm:layoutNode name="textaccent9">
        <dgm:alg type="sp"/>
        <dgm:shape xmlns:r="http://schemas.openxmlformats.org/officeDocument/2006/relationships" r:blip="">
          <dgm:adjLst/>
        </dgm:shape>
        <dgm:presOf/>
        <dgm:constrLst/>
        <dgm:forEach name="Name64" ref="accentRepeat"/>
      </dgm:layoutNode>
    </dgm:forEach>
    <dgm:forEach name="Name65" axis="ch" ptType="sibTrans" hideLastTrans="0" st="9" cnt="1">
      <dgm:layoutNode name="image9">
        <dgm:alg type="sp"/>
        <dgm:shape xmlns:r="http://schemas.openxmlformats.org/officeDocument/2006/relationships" r:blip="">
          <dgm:adjLst/>
        </dgm:shape>
        <dgm:presOf/>
        <dgm:constrLst/>
        <dgm:forEach name="Name66" ref="imageRepeat"/>
      </dgm:layoutNode>
      <dgm:layoutNode name="imageaccent9">
        <dgm:alg type="sp"/>
        <dgm:shape xmlns:r="http://schemas.openxmlformats.org/officeDocument/2006/relationships" r:blip="">
          <dgm:adjLst/>
        </dgm:shape>
        <dgm:presOf/>
        <dgm:constrLst/>
        <dgm:forEach name="Name67" ref="accentRepeat"/>
      </dgm:layoutNode>
    </dgm:forEach>
    <dgm:forEach name="Name68" axis="ch" ptType="node" st="10" cnt="1">
      <dgm:layoutNode name="text10">
        <dgm:alg type="sp"/>
        <dgm:shape xmlns:r="http://schemas.openxmlformats.org/officeDocument/2006/relationships" r:blip="">
          <dgm:adjLst/>
        </dgm:shape>
        <dgm:presOf/>
        <dgm:constrLst/>
        <dgm:forEach name="Name69" ref="textRepeat"/>
      </dgm:layoutNode>
      <dgm:layoutNode name="textaccent10">
        <dgm:alg type="sp"/>
        <dgm:shape xmlns:r="http://schemas.openxmlformats.org/officeDocument/2006/relationships" r:blip="">
          <dgm:adjLst/>
        </dgm:shape>
        <dgm:presOf/>
        <dgm:constrLst/>
        <dgm:forEach name="Name70" ref="accentRepeat"/>
      </dgm:layoutNode>
    </dgm:forEach>
    <dgm:forEach name="Name71" axis="ch" ptType="sibTrans" hideLastTrans="0" st="10" cnt="1">
      <dgm:layoutNode name="image10">
        <dgm:alg type="sp"/>
        <dgm:shape xmlns:r="http://schemas.openxmlformats.org/officeDocument/2006/relationships" r:blip="">
          <dgm:adjLst/>
        </dgm:shape>
        <dgm:presOf/>
        <dgm:constrLst/>
        <dgm:forEach name="Name72" ref="imageRepeat"/>
      </dgm:layoutNode>
      <dgm:layoutNode name="imageaccent10">
        <dgm:alg type="sp"/>
        <dgm:shape xmlns:r="http://schemas.openxmlformats.org/officeDocument/2006/relationships" r:blip="">
          <dgm:adjLst/>
        </dgm:shape>
        <dgm:presOf/>
        <dgm:constrLst/>
        <dgm:forEach name="Name73" ref="accentRepeat"/>
      </dgm:layoutNode>
    </dgm:forEach>
    <dgm:forEach name="Name74" axis="ch" ptType="node" st="11" cnt="1">
      <dgm:layoutNode name="text11">
        <dgm:alg type="sp"/>
        <dgm:shape xmlns:r="http://schemas.openxmlformats.org/officeDocument/2006/relationships" r:blip="">
          <dgm:adjLst/>
        </dgm:shape>
        <dgm:presOf/>
        <dgm:constrLst/>
        <dgm:forEach name="Name75" ref="textRepeat"/>
      </dgm:layoutNode>
      <dgm:layoutNode name="textaccent11">
        <dgm:alg type="sp"/>
        <dgm:shape xmlns:r="http://schemas.openxmlformats.org/officeDocument/2006/relationships" r:blip="">
          <dgm:adjLst/>
        </dgm:shape>
        <dgm:presOf/>
        <dgm:constrLst/>
        <dgm:forEach name="Name76" ref="accentRepeat"/>
      </dgm:layoutNode>
    </dgm:forEach>
    <dgm:forEach name="Name77" axis="ch" ptType="sibTrans" hideLastTrans="0" st="11" cnt="1">
      <dgm:layoutNode name="image11">
        <dgm:alg type="sp"/>
        <dgm:shape xmlns:r="http://schemas.openxmlformats.org/officeDocument/2006/relationships" r:blip="">
          <dgm:adjLst/>
        </dgm:shape>
        <dgm:presOf/>
        <dgm:constrLst/>
        <dgm:forEach name="Name78" ref="imageRepeat"/>
      </dgm:layoutNode>
      <dgm:layoutNode name="imageaccent11">
        <dgm:alg type="sp"/>
        <dgm:shape xmlns:r="http://schemas.openxmlformats.org/officeDocument/2006/relationships" r:blip="">
          <dgm:adjLst/>
        </dgm:shape>
        <dgm:presOf/>
        <dgm:constrLst/>
        <dgm:forEach name="Name79" ref="accentRepeat"/>
      </dgm:layoutNode>
    </dgm:forEach>
    <dgm:forEach name="Name80" axis="ch" ptType="node" st="12" cnt="1">
      <dgm:layoutNode name="text12">
        <dgm:alg type="sp"/>
        <dgm:shape xmlns:r="http://schemas.openxmlformats.org/officeDocument/2006/relationships" r:blip="">
          <dgm:adjLst/>
        </dgm:shape>
        <dgm:presOf/>
        <dgm:constrLst/>
        <dgm:forEach name="Name81" ref="textRepeat"/>
      </dgm:layoutNode>
      <dgm:layoutNode name="textaccent12">
        <dgm:alg type="sp"/>
        <dgm:shape xmlns:r="http://schemas.openxmlformats.org/officeDocument/2006/relationships" r:blip="">
          <dgm:adjLst/>
        </dgm:shape>
        <dgm:presOf/>
        <dgm:constrLst/>
        <dgm:forEach name="Name82" ref="accentRepeat"/>
      </dgm:layoutNode>
    </dgm:forEach>
    <dgm:forEach name="Name83" axis="ch" ptType="sibTrans" hideLastTrans="0" st="12" cnt="1">
      <dgm:layoutNode name="image12">
        <dgm:alg type="sp"/>
        <dgm:shape xmlns:r="http://schemas.openxmlformats.org/officeDocument/2006/relationships" r:blip="">
          <dgm:adjLst/>
        </dgm:shape>
        <dgm:presOf/>
        <dgm:constrLst/>
        <dgm:forEach name="Name84" ref="imageRepeat"/>
      </dgm:layoutNode>
      <dgm:layoutNode name="imageaccent12">
        <dgm:alg type="sp"/>
        <dgm:shape xmlns:r="http://schemas.openxmlformats.org/officeDocument/2006/relationships" r:blip="">
          <dgm:adjLst/>
        </dgm:shape>
        <dgm:presOf/>
        <dgm:constrLst/>
        <dgm:forEach name="Name85" ref="accentRepeat"/>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MX"/>
          </a:p>
        </p:txBody>
      </p:sp>
      <p:sp>
        <p:nvSpPr>
          <p:cNvPr id="4" name="Marcador de fecha 3"/>
          <p:cNvSpPr>
            <a:spLocks noGrp="1"/>
          </p:cNvSpPr>
          <p:nvPr>
            <p:ph type="dt" sz="half" idx="10"/>
          </p:nvPr>
        </p:nvSpPr>
        <p:spPr/>
        <p:txBody>
          <a:bodyPr/>
          <a:lstStyle/>
          <a:p>
            <a:fld id="{845E43E2-D01E-4F51-8BC6-4ACCA3BBBE43}" type="datetimeFigureOut">
              <a:rPr lang="es-MX" smtClean="0"/>
              <a:t>04/05/18</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2841FD8-0292-4C1B-BDD2-D1C93A32A38A}" type="slidenum">
              <a:rPr lang="es-MX" smtClean="0"/>
              <a:t>‹Nº›</a:t>
            </a:fld>
            <a:endParaRPr lang="es-MX"/>
          </a:p>
        </p:txBody>
      </p:sp>
    </p:spTree>
    <p:extLst>
      <p:ext uri="{BB962C8B-B14F-4D97-AF65-F5344CB8AC3E}">
        <p14:creationId xmlns:p14="http://schemas.microsoft.com/office/powerpoint/2010/main" val="1260625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845E43E2-D01E-4F51-8BC6-4ACCA3BBBE43}" type="datetimeFigureOut">
              <a:rPr lang="es-MX" smtClean="0"/>
              <a:t>04/05/18</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2841FD8-0292-4C1B-BDD2-D1C93A32A38A}" type="slidenum">
              <a:rPr lang="es-MX" smtClean="0"/>
              <a:t>‹Nº›</a:t>
            </a:fld>
            <a:endParaRPr lang="es-MX"/>
          </a:p>
        </p:txBody>
      </p:sp>
    </p:spTree>
    <p:extLst>
      <p:ext uri="{BB962C8B-B14F-4D97-AF65-F5344CB8AC3E}">
        <p14:creationId xmlns:p14="http://schemas.microsoft.com/office/powerpoint/2010/main" val="3248466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845E43E2-D01E-4F51-8BC6-4ACCA3BBBE43}" type="datetimeFigureOut">
              <a:rPr lang="es-MX" smtClean="0"/>
              <a:t>04/05/18</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2841FD8-0292-4C1B-BDD2-D1C93A32A38A}" type="slidenum">
              <a:rPr lang="es-MX" smtClean="0"/>
              <a:t>‹Nº›</a:t>
            </a:fld>
            <a:endParaRPr lang="es-MX"/>
          </a:p>
        </p:txBody>
      </p:sp>
    </p:spTree>
    <p:extLst>
      <p:ext uri="{BB962C8B-B14F-4D97-AF65-F5344CB8AC3E}">
        <p14:creationId xmlns:p14="http://schemas.microsoft.com/office/powerpoint/2010/main" val="2121810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845E43E2-D01E-4F51-8BC6-4ACCA3BBBE43}" type="datetimeFigureOut">
              <a:rPr lang="es-MX" smtClean="0"/>
              <a:t>04/05/18</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2841FD8-0292-4C1B-BDD2-D1C93A32A38A}" type="slidenum">
              <a:rPr lang="es-MX" smtClean="0"/>
              <a:t>‹Nº›</a:t>
            </a:fld>
            <a:endParaRPr lang="es-MX"/>
          </a:p>
        </p:txBody>
      </p:sp>
    </p:spTree>
    <p:extLst>
      <p:ext uri="{BB962C8B-B14F-4D97-AF65-F5344CB8AC3E}">
        <p14:creationId xmlns:p14="http://schemas.microsoft.com/office/powerpoint/2010/main" val="3973196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845E43E2-D01E-4F51-8BC6-4ACCA3BBBE43}" type="datetimeFigureOut">
              <a:rPr lang="es-MX" smtClean="0"/>
              <a:t>04/05/18</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2841FD8-0292-4C1B-BDD2-D1C93A32A38A}" type="slidenum">
              <a:rPr lang="es-MX" smtClean="0"/>
              <a:t>‹Nº›</a:t>
            </a:fld>
            <a:endParaRPr lang="es-MX"/>
          </a:p>
        </p:txBody>
      </p:sp>
    </p:spTree>
    <p:extLst>
      <p:ext uri="{BB962C8B-B14F-4D97-AF65-F5344CB8AC3E}">
        <p14:creationId xmlns:p14="http://schemas.microsoft.com/office/powerpoint/2010/main" val="2325841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845E43E2-D01E-4F51-8BC6-4ACCA3BBBE43}" type="datetimeFigureOut">
              <a:rPr lang="es-MX" smtClean="0"/>
              <a:t>04/05/18</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2841FD8-0292-4C1B-BDD2-D1C93A32A38A}" type="slidenum">
              <a:rPr lang="es-MX" smtClean="0"/>
              <a:t>‹Nº›</a:t>
            </a:fld>
            <a:endParaRPr lang="es-MX"/>
          </a:p>
        </p:txBody>
      </p:sp>
    </p:spTree>
    <p:extLst>
      <p:ext uri="{BB962C8B-B14F-4D97-AF65-F5344CB8AC3E}">
        <p14:creationId xmlns:p14="http://schemas.microsoft.com/office/powerpoint/2010/main" val="3538917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845E43E2-D01E-4F51-8BC6-4ACCA3BBBE43}" type="datetimeFigureOut">
              <a:rPr lang="es-MX" smtClean="0"/>
              <a:t>04/05/18</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D2841FD8-0292-4C1B-BDD2-D1C93A32A38A}" type="slidenum">
              <a:rPr lang="es-MX" smtClean="0"/>
              <a:t>‹Nº›</a:t>
            </a:fld>
            <a:endParaRPr lang="es-MX"/>
          </a:p>
        </p:txBody>
      </p:sp>
    </p:spTree>
    <p:extLst>
      <p:ext uri="{BB962C8B-B14F-4D97-AF65-F5344CB8AC3E}">
        <p14:creationId xmlns:p14="http://schemas.microsoft.com/office/powerpoint/2010/main" val="1152714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845E43E2-D01E-4F51-8BC6-4ACCA3BBBE43}" type="datetimeFigureOut">
              <a:rPr lang="es-MX" smtClean="0"/>
              <a:t>04/05/18</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D2841FD8-0292-4C1B-BDD2-D1C93A32A38A}" type="slidenum">
              <a:rPr lang="es-MX" smtClean="0"/>
              <a:t>‹Nº›</a:t>
            </a:fld>
            <a:endParaRPr lang="es-MX"/>
          </a:p>
        </p:txBody>
      </p:sp>
    </p:spTree>
    <p:extLst>
      <p:ext uri="{BB962C8B-B14F-4D97-AF65-F5344CB8AC3E}">
        <p14:creationId xmlns:p14="http://schemas.microsoft.com/office/powerpoint/2010/main" val="2703545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845E43E2-D01E-4F51-8BC6-4ACCA3BBBE43}" type="datetimeFigureOut">
              <a:rPr lang="es-MX" smtClean="0"/>
              <a:t>04/05/18</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D2841FD8-0292-4C1B-BDD2-D1C93A32A38A}" type="slidenum">
              <a:rPr lang="es-MX" smtClean="0"/>
              <a:t>‹Nº›</a:t>
            </a:fld>
            <a:endParaRPr lang="es-MX"/>
          </a:p>
        </p:txBody>
      </p:sp>
    </p:spTree>
    <p:extLst>
      <p:ext uri="{BB962C8B-B14F-4D97-AF65-F5344CB8AC3E}">
        <p14:creationId xmlns:p14="http://schemas.microsoft.com/office/powerpoint/2010/main" val="2060870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845E43E2-D01E-4F51-8BC6-4ACCA3BBBE43}" type="datetimeFigureOut">
              <a:rPr lang="es-MX" smtClean="0"/>
              <a:t>04/05/18</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2841FD8-0292-4C1B-BDD2-D1C93A32A38A}" type="slidenum">
              <a:rPr lang="es-MX" smtClean="0"/>
              <a:t>‹Nº›</a:t>
            </a:fld>
            <a:endParaRPr lang="es-MX"/>
          </a:p>
        </p:txBody>
      </p:sp>
    </p:spTree>
    <p:extLst>
      <p:ext uri="{BB962C8B-B14F-4D97-AF65-F5344CB8AC3E}">
        <p14:creationId xmlns:p14="http://schemas.microsoft.com/office/powerpoint/2010/main" val="511375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845E43E2-D01E-4F51-8BC6-4ACCA3BBBE43}" type="datetimeFigureOut">
              <a:rPr lang="es-MX" smtClean="0"/>
              <a:t>04/05/18</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2841FD8-0292-4C1B-BDD2-D1C93A32A38A}" type="slidenum">
              <a:rPr lang="es-MX" smtClean="0"/>
              <a:t>‹Nº›</a:t>
            </a:fld>
            <a:endParaRPr lang="es-MX"/>
          </a:p>
        </p:txBody>
      </p:sp>
    </p:spTree>
    <p:extLst>
      <p:ext uri="{BB962C8B-B14F-4D97-AF65-F5344CB8AC3E}">
        <p14:creationId xmlns:p14="http://schemas.microsoft.com/office/powerpoint/2010/main" val="3082183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5E43E2-D01E-4F51-8BC6-4ACCA3BBBE43}" type="datetimeFigureOut">
              <a:rPr lang="es-MX" smtClean="0"/>
              <a:t>04/05/18</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841FD8-0292-4C1B-BDD2-D1C93A32A38A}" type="slidenum">
              <a:rPr lang="es-MX" smtClean="0"/>
              <a:t>‹Nº›</a:t>
            </a:fld>
            <a:endParaRPr lang="es-MX"/>
          </a:p>
        </p:txBody>
      </p:sp>
    </p:spTree>
    <p:extLst>
      <p:ext uri="{BB962C8B-B14F-4D97-AF65-F5344CB8AC3E}">
        <p14:creationId xmlns:p14="http://schemas.microsoft.com/office/powerpoint/2010/main" val="35481188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2.png"/><Relationship Id="rId7" Type="http://schemas.openxmlformats.org/officeDocument/2006/relationships/diagramColors" Target="../diagrams/colors4.xml"/><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 Id="rId9" Type="http://schemas.openxmlformats.org/officeDocument/2006/relationships/image" Target="../media/image3.jpeg"/></Relationships>
</file>

<file path=ppt/slides/_rels/slide1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Layout" Target="../diagrams/layout5.xml"/><Relationship Id="rId7" Type="http://schemas.openxmlformats.org/officeDocument/2006/relationships/image" Target="../media/image3.jpe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6.xml"/><Relationship Id="rId7" Type="http://schemas.openxmlformats.org/officeDocument/2006/relationships/image" Target="../media/image7.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 Id="rId9"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1.xml"/><Relationship Id="rId7" Type="http://schemas.openxmlformats.org/officeDocument/2006/relationships/image" Target="../media/image7.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Layout" Target="../diagrams/layout3.xml"/><Relationship Id="rId7" Type="http://schemas.openxmlformats.org/officeDocument/2006/relationships/image" Target="../media/image8.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Autofit/>
          </a:bodyPr>
          <a:lstStyle/>
          <a:p>
            <a:r>
              <a:rPr lang="es-MX" sz="3600" b="1" dirty="0"/>
              <a:t>«LA IMPORTANCIA DE LA INTEGRALIDAD DEL PROCESO LEGISLATIVO EN LOS CONGRESOS LOCALES»</a:t>
            </a:r>
            <a:br>
              <a:rPr lang="es-MX" sz="3600" b="1" dirty="0"/>
            </a:br>
            <a:endParaRPr lang="es-MX" sz="3600" b="1" dirty="0"/>
          </a:p>
        </p:txBody>
      </p:sp>
      <p:sp>
        <p:nvSpPr>
          <p:cNvPr id="3" name="Subtítulo 2"/>
          <p:cNvSpPr>
            <a:spLocks noGrp="1"/>
          </p:cNvSpPr>
          <p:nvPr>
            <p:ph type="subTitle" idx="1"/>
          </p:nvPr>
        </p:nvSpPr>
        <p:spPr/>
        <p:txBody>
          <a:bodyPr>
            <a:normAutofit fontScale="62500" lnSpcReduction="20000"/>
          </a:bodyPr>
          <a:lstStyle/>
          <a:p>
            <a:r>
              <a:rPr lang="es-MX" sz="3200" b="1" dirty="0"/>
              <a:t>Plinio M. Martínez </a:t>
            </a:r>
            <a:r>
              <a:rPr lang="es-MX" sz="3200" b="1" dirty="0" err="1"/>
              <a:t>Tafolla</a:t>
            </a:r>
            <a:endParaRPr lang="es-MX" sz="3200" b="1" dirty="0"/>
          </a:p>
          <a:p>
            <a:r>
              <a:rPr lang="es-MX" sz="3200" b="1" dirty="0"/>
              <a:t>Presidente de la Asociación Mexicana de Institutos y Organismos de Estudios e Investigaciones Legislativos</a:t>
            </a:r>
          </a:p>
          <a:p>
            <a:r>
              <a:rPr lang="es-MX" sz="3200" b="1" dirty="0"/>
              <a:t>Director del Instituto de Investigaciones Legislativas</a:t>
            </a:r>
          </a:p>
          <a:p>
            <a:r>
              <a:rPr lang="es-MX" sz="3200" b="1" dirty="0"/>
              <a:t>Congreso del Estado de Guanajuato</a:t>
            </a:r>
          </a:p>
        </p:txBody>
      </p:sp>
      <p:pic>
        <p:nvPicPr>
          <p:cNvPr id="4" name="Imagen 3"/>
          <p:cNvPicPr/>
          <p:nvPr/>
        </p:nvPicPr>
        <p:blipFill>
          <a:blip r:embed="rId2" cstate="print">
            <a:extLst>
              <a:ext uri="{28A0092B-C50C-407E-A947-70E740481C1C}">
                <a14:useLocalDpi xmlns:a14="http://schemas.microsoft.com/office/drawing/2010/main" val="0"/>
              </a:ext>
            </a:extLst>
          </a:blip>
          <a:stretch>
            <a:fillRect/>
          </a:stretch>
        </p:blipFill>
        <p:spPr>
          <a:xfrm>
            <a:off x="8395823" y="5426995"/>
            <a:ext cx="3170655" cy="1004692"/>
          </a:xfrm>
          <a:prstGeom prst="rect">
            <a:avLst/>
          </a:prstGeom>
        </p:spPr>
      </p:pic>
      <p:pic>
        <p:nvPicPr>
          <p:cNvPr id="5" name="Imagen 4" descr="C:\Users\fernanda.arreguin\AppData\LocalLow\WINZIP_Pd9b0\250.png"/>
          <p:cNvPicPr/>
          <p:nvPr/>
        </p:nvPicPr>
        <p:blipFill>
          <a:blip r:embed="rId3">
            <a:extLst>
              <a:ext uri="{28A0092B-C50C-407E-A947-70E740481C1C}">
                <a14:useLocalDpi xmlns:a14="http://schemas.microsoft.com/office/drawing/2010/main" val="0"/>
              </a:ext>
            </a:extLst>
          </a:blip>
          <a:srcRect/>
          <a:stretch>
            <a:fillRect/>
          </a:stretch>
        </p:blipFill>
        <p:spPr bwMode="auto">
          <a:xfrm>
            <a:off x="625523" y="5464348"/>
            <a:ext cx="2704274" cy="967339"/>
          </a:xfrm>
          <a:prstGeom prst="rect">
            <a:avLst/>
          </a:prstGeom>
          <a:noFill/>
          <a:ln>
            <a:noFill/>
          </a:ln>
        </p:spPr>
      </p:pic>
      <p:pic>
        <p:nvPicPr>
          <p:cNvPr id="6" name="Imagen 5" descr="logo amexiil octubre 2013 (1)">
            <a:extLst>
              <a:ext uri="{FF2B5EF4-FFF2-40B4-BE49-F238E27FC236}">
                <a16:creationId xmlns:a16="http://schemas.microsoft.com/office/drawing/2014/main" id="{0CB49516-DB66-48D6-83CE-64E1EB2E929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25523" y="200056"/>
            <a:ext cx="1329912" cy="1152051"/>
          </a:xfrm>
          <a:prstGeom prst="rect">
            <a:avLst/>
          </a:prstGeom>
          <a:noFill/>
        </p:spPr>
      </p:pic>
      <p:pic>
        <p:nvPicPr>
          <p:cNvPr id="7" name="Imagen 6" descr="C:\Users\IL-Clara\Downloads\IMG-20180426-WA0006.jpg">
            <a:extLst>
              <a:ext uri="{FF2B5EF4-FFF2-40B4-BE49-F238E27FC236}">
                <a16:creationId xmlns:a16="http://schemas.microsoft.com/office/drawing/2014/main" id="{70A6AE26-CEAA-224B-8CF6-32436BB7977D}"/>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90615" y="5270907"/>
            <a:ext cx="838200" cy="1160780"/>
          </a:xfrm>
          <a:prstGeom prst="rect">
            <a:avLst/>
          </a:prstGeom>
          <a:noFill/>
          <a:ln>
            <a:noFill/>
          </a:ln>
        </p:spPr>
      </p:pic>
      <p:pic>
        <p:nvPicPr>
          <p:cNvPr id="8" name="Imagen 7" descr="C:\Users\IL-Clara\Downloads\Lic. Mauricio Director Legis 20180426_183447.jpg">
            <a:extLst>
              <a:ext uri="{FF2B5EF4-FFF2-40B4-BE49-F238E27FC236}">
                <a16:creationId xmlns:a16="http://schemas.microsoft.com/office/drawing/2014/main" id="{A985B5EE-3F30-234B-92D1-2937AB6F412A}"/>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478680" y="353093"/>
            <a:ext cx="1200150" cy="1200150"/>
          </a:xfrm>
          <a:prstGeom prst="rect">
            <a:avLst/>
          </a:prstGeom>
          <a:noFill/>
          <a:ln>
            <a:noFill/>
          </a:ln>
        </p:spPr>
      </p:pic>
      <p:pic>
        <p:nvPicPr>
          <p:cNvPr id="9" name="Imagen 8" descr="http://beta.copecol.org.mx/images/copecol.png">
            <a:extLst>
              <a:ext uri="{FF2B5EF4-FFF2-40B4-BE49-F238E27FC236}">
                <a16:creationId xmlns:a16="http://schemas.microsoft.com/office/drawing/2014/main" id="{3B5E8C43-3D71-A741-A34E-EF9EDD465720}"/>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5374095" y="392463"/>
            <a:ext cx="1685925" cy="1121410"/>
          </a:xfrm>
          <a:prstGeom prst="rect">
            <a:avLst/>
          </a:prstGeom>
          <a:noFill/>
          <a:ln>
            <a:noFill/>
          </a:ln>
        </p:spPr>
      </p:pic>
    </p:spTree>
    <p:extLst>
      <p:ext uri="{BB962C8B-B14F-4D97-AF65-F5344CB8AC3E}">
        <p14:creationId xmlns:p14="http://schemas.microsoft.com/office/powerpoint/2010/main" val="658700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cstate="print">
            <a:extLst>
              <a:ext uri="{28A0092B-C50C-407E-A947-70E740481C1C}">
                <a14:useLocalDpi xmlns:a14="http://schemas.microsoft.com/office/drawing/2010/main" val="0"/>
              </a:ext>
            </a:extLst>
          </a:blip>
          <a:stretch>
            <a:fillRect/>
          </a:stretch>
        </p:blipFill>
        <p:spPr>
          <a:xfrm>
            <a:off x="9575218" y="222430"/>
            <a:ext cx="2379084" cy="876676"/>
          </a:xfrm>
          <a:prstGeom prst="rect">
            <a:avLst/>
          </a:prstGeom>
        </p:spPr>
      </p:pic>
      <p:pic>
        <p:nvPicPr>
          <p:cNvPr id="5" name="Imagen 4" descr="C:\Users\fernanda.arreguin\AppData\LocalLow\WINZIP_Pd9b0\250.png"/>
          <p:cNvPicPr/>
          <p:nvPr/>
        </p:nvPicPr>
        <p:blipFill>
          <a:blip r:embed="rId3">
            <a:extLst>
              <a:ext uri="{28A0092B-C50C-407E-A947-70E740481C1C}">
                <a14:useLocalDpi xmlns:a14="http://schemas.microsoft.com/office/drawing/2010/main" val="0"/>
              </a:ext>
            </a:extLst>
          </a:blip>
          <a:srcRect/>
          <a:stretch>
            <a:fillRect/>
          </a:stretch>
        </p:blipFill>
        <p:spPr bwMode="auto">
          <a:xfrm>
            <a:off x="360529" y="185858"/>
            <a:ext cx="2222192" cy="913248"/>
          </a:xfrm>
          <a:prstGeom prst="rect">
            <a:avLst/>
          </a:prstGeom>
          <a:noFill/>
          <a:ln>
            <a:noFill/>
          </a:ln>
        </p:spPr>
      </p:pic>
      <p:sp>
        <p:nvSpPr>
          <p:cNvPr id="10" name="Título 9"/>
          <p:cNvSpPr>
            <a:spLocks noGrp="1"/>
          </p:cNvSpPr>
          <p:nvPr>
            <p:ph type="title"/>
          </p:nvPr>
        </p:nvSpPr>
        <p:spPr>
          <a:xfrm>
            <a:off x="838200" y="994556"/>
            <a:ext cx="10515600" cy="1325563"/>
          </a:xfrm>
        </p:spPr>
        <p:txBody>
          <a:bodyPr>
            <a:normAutofit/>
          </a:bodyPr>
          <a:lstStyle/>
          <a:p>
            <a:pPr algn="ctr"/>
            <a:r>
              <a:rPr lang="es-MX" sz="4000" b="1" dirty="0"/>
              <a:t>Incorporación de mecanismos de participación</a:t>
            </a:r>
          </a:p>
        </p:txBody>
      </p:sp>
      <p:sp>
        <p:nvSpPr>
          <p:cNvPr id="11" name="Marcador de contenido 10"/>
          <p:cNvSpPr>
            <a:spLocks noGrp="1"/>
          </p:cNvSpPr>
          <p:nvPr>
            <p:ph idx="1"/>
          </p:nvPr>
        </p:nvSpPr>
        <p:spPr>
          <a:xfrm>
            <a:off x="838200" y="2060812"/>
            <a:ext cx="10694158" cy="4116151"/>
          </a:xfrm>
        </p:spPr>
        <p:txBody>
          <a:bodyPr/>
          <a:lstStyle/>
          <a:p>
            <a:pPr marL="0" indent="0" algn="ctr">
              <a:buNone/>
            </a:pPr>
            <a:r>
              <a:rPr lang="es-MX" dirty="0"/>
              <a:t>Fundamento: Respetar la multiculturalidad del Estado Mexicano (Artículo 2)</a:t>
            </a:r>
          </a:p>
          <a:p>
            <a:pPr marL="0" indent="0" algn="ctr">
              <a:buNone/>
            </a:pPr>
            <a:endParaRPr lang="es-MX" dirty="0"/>
          </a:p>
          <a:p>
            <a:pPr marL="0" indent="0" algn="ctr">
              <a:buNone/>
            </a:pPr>
            <a:endParaRPr lang="es-MX" dirty="0"/>
          </a:p>
        </p:txBody>
      </p:sp>
      <p:graphicFrame>
        <p:nvGraphicFramePr>
          <p:cNvPr id="12" name="Diagrama 11"/>
          <p:cNvGraphicFramePr/>
          <p:nvPr>
            <p:extLst>
              <p:ext uri="{D42A27DB-BD31-4B8C-83A1-F6EECF244321}">
                <p14:modId xmlns:p14="http://schemas.microsoft.com/office/powerpoint/2010/main" val="163322747"/>
              </p:ext>
            </p:extLst>
          </p:nvPr>
        </p:nvGraphicFramePr>
        <p:xfrm>
          <a:off x="2806131" y="3128817"/>
          <a:ext cx="6579737" cy="323136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9" name="Imagen 8" descr="logo amexiil octubre 2013 (1)">
            <a:extLst>
              <a:ext uri="{FF2B5EF4-FFF2-40B4-BE49-F238E27FC236}">
                <a16:creationId xmlns:a16="http://schemas.microsoft.com/office/drawing/2014/main" id="{ED778D02-000F-41DC-97F8-250A42409B56}"/>
              </a:ext>
            </a:extLst>
          </p:cNvPr>
          <p:cNvPicPr/>
          <p:nvPr/>
        </p:nvPicPr>
        <p:blipFill>
          <a:blip r:embed="rId9">
            <a:extLst>
              <a:ext uri="{28A0092B-C50C-407E-A947-70E740481C1C}">
                <a14:useLocalDpi xmlns:a14="http://schemas.microsoft.com/office/drawing/2010/main" val="0"/>
              </a:ext>
            </a:extLst>
          </a:blip>
          <a:srcRect/>
          <a:stretch>
            <a:fillRect/>
          </a:stretch>
        </p:blipFill>
        <p:spPr bwMode="auto">
          <a:xfrm>
            <a:off x="5403748" y="182069"/>
            <a:ext cx="1329912" cy="1152051"/>
          </a:xfrm>
          <a:prstGeom prst="rect">
            <a:avLst/>
          </a:prstGeom>
          <a:noFill/>
        </p:spPr>
      </p:pic>
    </p:spTree>
    <p:extLst>
      <p:ext uri="{BB962C8B-B14F-4D97-AF65-F5344CB8AC3E}">
        <p14:creationId xmlns:p14="http://schemas.microsoft.com/office/powerpoint/2010/main" val="1907144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4318" y="2686204"/>
            <a:ext cx="4743734" cy="1325563"/>
          </a:xfrm>
        </p:spPr>
        <p:txBody>
          <a:bodyPr>
            <a:normAutofit fontScale="90000"/>
          </a:bodyPr>
          <a:lstStyle/>
          <a:p>
            <a:pPr algn="ctr"/>
            <a:r>
              <a:rPr lang="es-MX" b="1" dirty="0"/>
              <a:t>Participación sustantiva </a:t>
            </a:r>
            <a:br>
              <a:rPr lang="es-MX" b="1" dirty="0"/>
            </a:br>
            <a:r>
              <a:rPr lang="es-MX" b="1" dirty="0"/>
              <a:t>- Grupos vulnerables- </a:t>
            </a: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55840963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8" name="Imagen 7" descr="logo amexiil octubre 2013 (1)">
            <a:extLst>
              <a:ext uri="{FF2B5EF4-FFF2-40B4-BE49-F238E27FC236}">
                <a16:creationId xmlns:a16="http://schemas.microsoft.com/office/drawing/2014/main" id="{11A1183A-6BFD-0E41-8445-BE97FC6B4110}"/>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0010240" y="212710"/>
            <a:ext cx="1329912" cy="1152051"/>
          </a:xfrm>
          <a:prstGeom prst="rect">
            <a:avLst/>
          </a:prstGeom>
          <a:noFill/>
        </p:spPr>
      </p:pic>
      <p:pic>
        <p:nvPicPr>
          <p:cNvPr id="9" name="Imagen 8" descr="http://beta.copecol.org.mx/images/copecol.png">
            <a:extLst>
              <a:ext uri="{FF2B5EF4-FFF2-40B4-BE49-F238E27FC236}">
                <a16:creationId xmlns:a16="http://schemas.microsoft.com/office/drawing/2014/main" id="{7671084F-745E-7041-93D6-EB939A8A4EC4}"/>
              </a:ext>
            </a:extLst>
          </p:cNvPr>
          <p:cNvPicPr/>
          <p:nvPr/>
        </p:nvPicPr>
        <p:blipFill>
          <a:blip r:embed="rId8">
            <a:extLst>
              <a:ext uri="{28A0092B-C50C-407E-A947-70E740481C1C}">
                <a14:useLocalDpi xmlns:a14="http://schemas.microsoft.com/office/drawing/2010/main" val="0"/>
              </a:ext>
            </a:extLst>
          </a:blip>
          <a:srcRect/>
          <a:stretch>
            <a:fillRect/>
          </a:stretch>
        </p:blipFill>
        <p:spPr bwMode="auto">
          <a:xfrm>
            <a:off x="698578" y="243351"/>
            <a:ext cx="1685925" cy="1121410"/>
          </a:xfrm>
          <a:prstGeom prst="rect">
            <a:avLst/>
          </a:prstGeom>
          <a:noFill/>
          <a:ln>
            <a:noFill/>
          </a:ln>
        </p:spPr>
      </p:pic>
    </p:spTree>
    <p:extLst>
      <p:ext uri="{BB962C8B-B14F-4D97-AF65-F5344CB8AC3E}">
        <p14:creationId xmlns:p14="http://schemas.microsoft.com/office/powerpoint/2010/main" val="352982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1A9374-345F-4DC1-970B-293F70E5D3F2}"/>
              </a:ext>
            </a:extLst>
          </p:cNvPr>
          <p:cNvSpPr>
            <a:spLocks noGrp="1"/>
          </p:cNvSpPr>
          <p:nvPr>
            <p:ph type="title"/>
          </p:nvPr>
        </p:nvSpPr>
        <p:spPr>
          <a:xfrm>
            <a:off x="838200" y="1115756"/>
            <a:ext cx="10515600" cy="1325563"/>
          </a:xfrm>
        </p:spPr>
        <p:txBody>
          <a:bodyPr/>
          <a:lstStyle/>
          <a:p>
            <a:pPr algn="ctr"/>
            <a:r>
              <a:rPr lang="es-MX" dirty="0"/>
              <a:t>Proceso Legislativo </a:t>
            </a:r>
            <a:r>
              <a:rPr lang="es-MX" b="1" dirty="0"/>
              <a:t>Integral</a:t>
            </a:r>
          </a:p>
        </p:txBody>
      </p:sp>
      <p:graphicFrame>
        <p:nvGraphicFramePr>
          <p:cNvPr id="4" name="Marcador de contenido 3">
            <a:extLst>
              <a:ext uri="{FF2B5EF4-FFF2-40B4-BE49-F238E27FC236}">
                <a16:creationId xmlns:a16="http://schemas.microsoft.com/office/drawing/2014/main" id="{F646F373-78BF-4802-9B17-1065DC29AEC9}"/>
              </a:ext>
            </a:extLst>
          </p:cNvPr>
          <p:cNvGraphicFramePr>
            <a:graphicFrameLocks noGrp="1"/>
          </p:cNvGraphicFramePr>
          <p:nvPr>
            <p:ph idx="1"/>
            <p:extLst>
              <p:ext uri="{D42A27DB-BD31-4B8C-83A1-F6EECF244321}">
                <p14:modId xmlns:p14="http://schemas.microsoft.com/office/powerpoint/2010/main" val="2187981016"/>
              </p:ext>
            </p:extLst>
          </p:nvPr>
        </p:nvGraphicFramePr>
        <p:xfrm>
          <a:off x="-777922" y="1255595"/>
          <a:ext cx="13606818" cy="52918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Imagen 4">
            <a:extLst>
              <a:ext uri="{FF2B5EF4-FFF2-40B4-BE49-F238E27FC236}">
                <a16:creationId xmlns:a16="http://schemas.microsoft.com/office/drawing/2014/main" id="{26101A49-B72B-4AB9-84B1-40D728F47863}"/>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9575218" y="222430"/>
            <a:ext cx="2379084" cy="876676"/>
          </a:xfrm>
          <a:prstGeom prst="rect">
            <a:avLst/>
          </a:prstGeom>
        </p:spPr>
      </p:pic>
      <p:pic>
        <p:nvPicPr>
          <p:cNvPr id="6" name="Imagen 5" descr="C:\Users\fernanda.arreguin\AppData\LocalLow\WINZIP_Pd9b0\250.png">
            <a:extLst>
              <a:ext uri="{FF2B5EF4-FFF2-40B4-BE49-F238E27FC236}">
                <a16:creationId xmlns:a16="http://schemas.microsoft.com/office/drawing/2014/main" id="{B7E7A682-30DF-4B51-81FC-54A94AF0273E}"/>
              </a:ext>
            </a:extLst>
          </p:cNvPr>
          <p:cNvPicPr/>
          <p:nvPr/>
        </p:nvPicPr>
        <p:blipFill>
          <a:blip r:embed="rId8">
            <a:extLst>
              <a:ext uri="{28A0092B-C50C-407E-A947-70E740481C1C}">
                <a14:useLocalDpi xmlns:a14="http://schemas.microsoft.com/office/drawing/2010/main" val="0"/>
              </a:ext>
            </a:extLst>
          </a:blip>
          <a:srcRect/>
          <a:stretch>
            <a:fillRect/>
          </a:stretch>
        </p:blipFill>
        <p:spPr bwMode="auto">
          <a:xfrm>
            <a:off x="360529" y="185858"/>
            <a:ext cx="2222192" cy="913248"/>
          </a:xfrm>
          <a:prstGeom prst="rect">
            <a:avLst/>
          </a:prstGeom>
          <a:noFill/>
          <a:ln>
            <a:noFill/>
          </a:ln>
        </p:spPr>
      </p:pic>
      <p:pic>
        <p:nvPicPr>
          <p:cNvPr id="7" name="Imagen 6" descr="logo amexiil octubre 2013 (1)">
            <a:extLst>
              <a:ext uri="{FF2B5EF4-FFF2-40B4-BE49-F238E27FC236}">
                <a16:creationId xmlns:a16="http://schemas.microsoft.com/office/drawing/2014/main" id="{876855BC-0690-4952-B040-68682550F988}"/>
              </a:ext>
            </a:extLst>
          </p:cNvPr>
          <p:cNvPicPr/>
          <p:nvPr/>
        </p:nvPicPr>
        <p:blipFill>
          <a:blip r:embed="rId9">
            <a:extLst>
              <a:ext uri="{28A0092B-C50C-407E-A947-70E740481C1C}">
                <a14:useLocalDpi xmlns:a14="http://schemas.microsoft.com/office/drawing/2010/main" val="0"/>
              </a:ext>
            </a:extLst>
          </a:blip>
          <a:srcRect/>
          <a:stretch>
            <a:fillRect/>
          </a:stretch>
        </p:blipFill>
        <p:spPr bwMode="auto">
          <a:xfrm>
            <a:off x="5403748" y="182069"/>
            <a:ext cx="1329912" cy="1152051"/>
          </a:xfrm>
          <a:prstGeom prst="rect">
            <a:avLst/>
          </a:prstGeom>
          <a:noFill/>
        </p:spPr>
      </p:pic>
    </p:spTree>
    <p:extLst>
      <p:ext uri="{BB962C8B-B14F-4D97-AF65-F5344CB8AC3E}">
        <p14:creationId xmlns:p14="http://schemas.microsoft.com/office/powerpoint/2010/main" val="2604643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199" y="2086519"/>
            <a:ext cx="10515600" cy="3123065"/>
          </a:xfrm>
        </p:spPr>
        <p:txBody>
          <a:bodyPr/>
          <a:lstStyle/>
          <a:p>
            <a:pPr marL="0" indent="0">
              <a:buNone/>
            </a:pPr>
            <a:endParaRPr lang="es-MX" dirty="0"/>
          </a:p>
          <a:p>
            <a:pPr marL="0" indent="0" algn="ctr">
              <a:buNone/>
            </a:pPr>
            <a:r>
              <a:rPr lang="es-MX" sz="3200" dirty="0"/>
              <a:t>«La democracia encuentra su expresión en la Ley, obra de la voluntad general y ordenada a la articulación recíproca de los derechos de todos los ciudadanos entre sí»</a:t>
            </a:r>
          </a:p>
        </p:txBody>
      </p:sp>
      <p:pic>
        <p:nvPicPr>
          <p:cNvPr id="1027" name="Picture 3" descr="Resultado de imagen para democrac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26623" y="4584889"/>
            <a:ext cx="3938753" cy="1999306"/>
          </a:xfrm>
          <a:prstGeom prst="rect">
            <a:avLst/>
          </a:prstGeom>
          <a:noFill/>
          <a:extLst>
            <a:ext uri="{909E8E84-426E-40DD-AFC4-6F175D3DCCD1}">
              <a14:hiddenFill xmlns:a14="http://schemas.microsoft.com/office/drawing/2010/main">
                <a:solidFill>
                  <a:srgbClr val="FFFFFF"/>
                </a:solidFill>
              </a14:hiddenFill>
            </a:ext>
          </a:extLst>
        </p:spPr>
      </p:pic>
      <p:pic>
        <p:nvPicPr>
          <p:cNvPr id="10" name="Imagen 9" descr="logo amexiil octubre 2013 (1)">
            <a:extLst>
              <a:ext uri="{FF2B5EF4-FFF2-40B4-BE49-F238E27FC236}">
                <a16:creationId xmlns:a16="http://schemas.microsoft.com/office/drawing/2014/main" id="{762EE45C-F0EC-2347-A4C6-24D36992BEA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0010240" y="212710"/>
            <a:ext cx="1329912" cy="1152051"/>
          </a:xfrm>
          <a:prstGeom prst="rect">
            <a:avLst/>
          </a:prstGeom>
          <a:noFill/>
        </p:spPr>
      </p:pic>
      <p:pic>
        <p:nvPicPr>
          <p:cNvPr id="11" name="Imagen 10" descr="http://beta.copecol.org.mx/images/copecol.png">
            <a:extLst>
              <a:ext uri="{FF2B5EF4-FFF2-40B4-BE49-F238E27FC236}">
                <a16:creationId xmlns:a16="http://schemas.microsoft.com/office/drawing/2014/main" id="{42A963B6-A1C3-BE4F-8D5B-504B8EC7455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98578" y="243351"/>
            <a:ext cx="1685925" cy="1121410"/>
          </a:xfrm>
          <a:prstGeom prst="rect">
            <a:avLst/>
          </a:prstGeom>
          <a:noFill/>
          <a:ln>
            <a:noFill/>
          </a:ln>
        </p:spPr>
      </p:pic>
    </p:spTree>
    <p:extLst>
      <p:ext uri="{BB962C8B-B14F-4D97-AF65-F5344CB8AC3E}">
        <p14:creationId xmlns:p14="http://schemas.microsoft.com/office/powerpoint/2010/main" val="14026146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F191F0E9-600E-4A0B-8B36-8A2E381E0D19}"/>
              </a:ext>
            </a:extLst>
          </p:cNvPr>
          <p:cNvSpPr/>
          <p:nvPr/>
        </p:nvSpPr>
        <p:spPr>
          <a:xfrm>
            <a:off x="2812506" y="2520623"/>
            <a:ext cx="6556218" cy="1938992"/>
          </a:xfrm>
          <a:prstGeom prst="rect">
            <a:avLst/>
          </a:prstGeom>
          <a:noFill/>
        </p:spPr>
        <p:txBody>
          <a:bodyPr wrap="none" lIns="91440" tIns="45720" rIns="91440" bIns="45720">
            <a:spAutoFit/>
          </a:bodyPr>
          <a:lstStyle/>
          <a:p>
            <a:pPr algn="ctr"/>
            <a:r>
              <a:rPr lang="es-ES" sz="6000" dirty="0">
                <a:ln w="0"/>
                <a:solidFill>
                  <a:schemeClr val="accent1"/>
                </a:solidFill>
                <a:effectLst>
                  <a:outerShdw blurRad="38100" dist="25400" dir="5400000" algn="ctr" rotWithShape="0">
                    <a:srgbClr val="6E747A">
                      <a:alpha val="43000"/>
                    </a:srgbClr>
                  </a:outerShdw>
                </a:effectLst>
                <a:latin typeface="Arial Rounded MT Bold" panose="020F0704030504030204" pitchFamily="34" charset="0"/>
              </a:rPr>
              <a:t>¡Muchas gracias!</a:t>
            </a:r>
          </a:p>
          <a:p>
            <a:pPr algn="ctr"/>
            <a:endParaRPr lang="es-ES" sz="60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latin typeface="Arial Rounded MT Bold" panose="020F0704030504030204" pitchFamily="34" charset="0"/>
            </a:endParaRPr>
          </a:p>
        </p:txBody>
      </p:sp>
      <p:pic>
        <p:nvPicPr>
          <p:cNvPr id="12" name="Imagen 11">
            <a:extLst>
              <a:ext uri="{FF2B5EF4-FFF2-40B4-BE49-F238E27FC236}">
                <a16:creationId xmlns:a16="http://schemas.microsoft.com/office/drawing/2014/main" id="{611A00D0-FCA3-F04A-9307-39E71C580250}"/>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395823" y="5426995"/>
            <a:ext cx="3170655" cy="1004692"/>
          </a:xfrm>
          <a:prstGeom prst="rect">
            <a:avLst/>
          </a:prstGeom>
        </p:spPr>
      </p:pic>
      <p:pic>
        <p:nvPicPr>
          <p:cNvPr id="13" name="Imagen 12" descr="C:\Users\fernanda.arreguin\AppData\LocalLow\WINZIP_Pd9b0\250.png">
            <a:extLst>
              <a:ext uri="{FF2B5EF4-FFF2-40B4-BE49-F238E27FC236}">
                <a16:creationId xmlns:a16="http://schemas.microsoft.com/office/drawing/2014/main" id="{756CBE1D-8C61-C64F-9146-BB719DBD1B0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25523" y="5464348"/>
            <a:ext cx="2704274" cy="967339"/>
          </a:xfrm>
          <a:prstGeom prst="rect">
            <a:avLst/>
          </a:prstGeom>
          <a:noFill/>
          <a:ln>
            <a:noFill/>
          </a:ln>
        </p:spPr>
      </p:pic>
      <p:pic>
        <p:nvPicPr>
          <p:cNvPr id="14" name="Imagen 13" descr="logo amexiil octubre 2013 (1)">
            <a:extLst>
              <a:ext uri="{FF2B5EF4-FFF2-40B4-BE49-F238E27FC236}">
                <a16:creationId xmlns:a16="http://schemas.microsoft.com/office/drawing/2014/main" id="{8B1F65B2-F418-1141-A843-5F50067B9ED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25523" y="200056"/>
            <a:ext cx="1329912" cy="1152051"/>
          </a:xfrm>
          <a:prstGeom prst="rect">
            <a:avLst/>
          </a:prstGeom>
          <a:noFill/>
        </p:spPr>
      </p:pic>
      <p:pic>
        <p:nvPicPr>
          <p:cNvPr id="15" name="Imagen 14" descr="C:\Users\IL-Clara\Downloads\IMG-20180426-WA0006.jpg">
            <a:extLst>
              <a:ext uri="{FF2B5EF4-FFF2-40B4-BE49-F238E27FC236}">
                <a16:creationId xmlns:a16="http://schemas.microsoft.com/office/drawing/2014/main" id="{92A29725-593C-9641-AA19-3B51C408F090}"/>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374095" y="4459615"/>
            <a:ext cx="1554720" cy="1972072"/>
          </a:xfrm>
          <a:prstGeom prst="rect">
            <a:avLst/>
          </a:prstGeom>
          <a:noFill/>
          <a:ln>
            <a:noFill/>
          </a:ln>
        </p:spPr>
      </p:pic>
      <p:pic>
        <p:nvPicPr>
          <p:cNvPr id="16" name="Imagen 15" descr="C:\Users\IL-Clara\Downloads\Lic. Mauricio Director Legis 20180426_183447.jpg">
            <a:extLst>
              <a:ext uri="{FF2B5EF4-FFF2-40B4-BE49-F238E27FC236}">
                <a16:creationId xmlns:a16="http://schemas.microsoft.com/office/drawing/2014/main" id="{7350732E-146A-054F-94A7-8804CA382ADB}"/>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478680" y="353093"/>
            <a:ext cx="1200150" cy="1200150"/>
          </a:xfrm>
          <a:prstGeom prst="rect">
            <a:avLst/>
          </a:prstGeom>
          <a:noFill/>
          <a:ln>
            <a:noFill/>
          </a:ln>
        </p:spPr>
      </p:pic>
      <p:pic>
        <p:nvPicPr>
          <p:cNvPr id="17" name="Imagen 16" descr="http://beta.copecol.org.mx/images/copecol.png">
            <a:extLst>
              <a:ext uri="{FF2B5EF4-FFF2-40B4-BE49-F238E27FC236}">
                <a16:creationId xmlns:a16="http://schemas.microsoft.com/office/drawing/2014/main" id="{5CF18334-FDEB-4843-ADF2-E289770E7892}"/>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5374095" y="392463"/>
            <a:ext cx="1685925" cy="1121410"/>
          </a:xfrm>
          <a:prstGeom prst="rect">
            <a:avLst/>
          </a:prstGeom>
          <a:noFill/>
          <a:ln>
            <a:noFill/>
          </a:ln>
        </p:spPr>
      </p:pic>
    </p:spTree>
    <p:extLst>
      <p:ext uri="{BB962C8B-B14F-4D97-AF65-F5344CB8AC3E}">
        <p14:creationId xmlns:p14="http://schemas.microsoft.com/office/powerpoint/2010/main" val="1044811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29018" y="777830"/>
            <a:ext cx="10515600" cy="1325563"/>
          </a:xfrm>
        </p:spPr>
        <p:txBody>
          <a:bodyPr/>
          <a:lstStyle/>
          <a:p>
            <a:pPr algn="ctr"/>
            <a:br>
              <a:rPr lang="es-MX" dirty="0"/>
            </a:br>
            <a:r>
              <a:rPr lang="es-MX" dirty="0"/>
              <a:t>Institutos de Investigación Legislativa</a:t>
            </a:r>
          </a:p>
        </p:txBody>
      </p:sp>
      <p:sp>
        <p:nvSpPr>
          <p:cNvPr id="3" name="Marcador de contenido 2"/>
          <p:cNvSpPr>
            <a:spLocks noGrp="1"/>
          </p:cNvSpPr>
          <p:nvPr>
            <p:ph idx="1"/>
          </p:nvPr>
        </p:nvSpPr>
        <p:spPr>
          <a:xfrm>
            <a:off x="933735" y="2103393"/>
            <a:ext cx="10515600" cy="4351338"/>
          </a:xfrm>
        </p:spPr>
        <p:txBody>
          <a:bodyPr/>
          <a:lstStyle/>
          <a:p>
            <a:pPr marL="0" indent="0" algn="ctr">
              <a:buNone/>
            </a:pPr>
            <a:r>
              <a:rPr lang="es-MX" dirty="0"/>
              <a:t>Deben apoyar y vigilar el proceso legislativo</a:t>
            </a:r>
          </a:p>
          <a:p>
            <a:pPr marL="0" indent="0" algn="ctr">
              <a:buNone/>
            </a:pPr>
            <a:r>
              <a:rPr lang="es-MX" dirty="0"/>
              <a:t>La vigilancia debe aplicar a todo el proceso legislativo y buscar que sea respetuoso de los derechos humanos</a:t>
            </a:r>
          </a:p>
        </p:txBody>
      </p:sp>
      <p:graphicFrame>
        <p:nvGraphicFramePr>
          <p:cNvPr id="4" name="Diagrama 3"/>
          <p:cNvGraphicFramePr/>
          <p:nvPr>
            <p:extLst>
              <p:ext uri="{D42A27DB-BD31-4B8C-83A1-F6EECF244321}">
                <p14:modId xmlns:p14="http://schemas.microsoft.com/office/powerpoint/2010/main" val="3864971899"/>
              </p:ext>
            </p:extLst>
          </p:nvPr>
        </p:nvGraphicFramePr>
        <p:xfrm>
          <a:off x="2127535" y="4258101"/>
          <a:ext cx="8128000" cy="21966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Imagen 4"/>
          <p:cNvPicPr/>
          <p:nvPr/>
        </p:nvPicPr>
        <p:blipFill>
          <a:blip r:embed="rId7" cstate="print">
            <a:extLst>
              <a:ext uri="{28A0092B-C50C-407E-A947-70E740481C1C}">
                <a14:useLocalDpi xmlns:a14="http://schemas.microsoft.com/office/drawing/2010/main" val="0"/>
              </a:ext>
            </a:extLst>
          </a:blip>
          <a:stretch>
            <a:fillRect/>
          </a:stretch>
        </p:blipFill>
        <p:spPr>
          <a:xfrm>
            <a:off x="8967893" y="204144"/>
            <a:ext cx="2379084" cy="876676"/>
          </a:xfrm>
          <a:prstGeom prst="rect">
            <a:avLst/>
          </a:prstGeom>
        </p:spPr>
      </p:pic>
      <p:pic>
        <p:nvPicPr>
          <p:cNvPr id="6" name="Imagen 5" descr="C:\Users\fernanda.arreguin\AppData\LocalLow\WINZIP_Pd9b0\250.png"/>
          <p:cNvPicPr/>
          <p:nvPr/>
        </p:nvPicPr>
        <p:blipFill>
          <a:blip r:embed="rId8">
            <a:extLst>
              <a:ext uri="{28A0092B-C50C-407E-A947-70E740481C1C}">
                <a14:useLocalDpi xmlns:a14="http://schemas.microsoft.com/office/drawing/2010/main" val="0"/>
              </a:ext>
            </a:extLst>
          </a:blip>
          <a:srcRect/>
          <a:stretch>
            <a:fillRect/>
          </a:stretch>
        </p:blipFill>
        <p:spPr bwMode="auto">
          <a:xfrm>
            <a:off x="933735" y="185858"/>
            <a:ext cx="2222192" cy="913248"/>
          </a:xfrm>
          <a:prstGeom prst="rect">
            <a:avLst/>
          </a:prstGeom>
          <a:noFill/>
          <a:ln>
            <a:noFill/>
          </a:ln>
        </p:spPr>
      </p:pic>
      <p:pic>
        <p:nvPicPr>
          <p:cNvPr id="7" name="Imagen 6" descr="logo amexiil octubre 2013 (1)">
            <a:extLst>
              <a:ext uri="{FF2B5EF4-FFF2-40B4-BE49-F238E27FC236}">
                <a16:creationId xmlns:a16="http://schemas.microsoft.com/office/drawing/2014/main" id="{2623CB96-FD6E-4321-A7A0-AD645992B4ED}"/>
              </a:ext>
            </a:extLst>
          </p:cNvPr>
          <p:cNvPicPr/>
          <p:nvPr/>
        </p:nvPicPr>
        <p:blipFill>
          <a:blip r:embed="rId9">
            <a:extLst>
              <a:ext uri="{28A0092B-C50C-407E-A947-70E740481C1C}">
                <a14:useLocalDpi xmlns:a14="http://schemas.microsoft.com/office/drawing/2010/main" val="0"/>
              </a:ext>
            </a:extLst>
          </a:blip>
          <a:srcRect/>
          <a:stretch>
            <a:fillRect/>
          </a:stretch>
        </p:blipFill>
        <p:spPr bwMode="auto">
          <a:xfrm>
            <a:off x="5526579" y="66456"/>
            <a:ext cx="1329912" cy="1152051"/>
          </a:xfrm>
          <a:prstGeom prst="rect">
            <a:avLst/>
          </a:prstGeom>
          <a:noFill/>
        </p:spPr>
      </p:pic>
    </p:spTree>
    <p:extLst>
      <p:ext uri="{BB962C8B-B14F-4D97-AF65-F5344CB8AC3E}">
        <p14:creationId xmlns:p14="http://schemas.microsoft.com/office/powerpoint/2010/main" val="3747031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1377" y="1047563"/>
            <a:ext cx="10515600" cy="1325563"/>
          </a:xfrm>
        </p:spPr>
        <p:txBody>
          <a:bodyPr/>
          <a:lstStyle/>
          <a:p>
            <a:pPr algn="ctr"/>
            <a:r>
              <a:rPr lang="es-MX" dirty="0"/>
              <a:t>Fase constitutiva del proceso legislativo</a:t>
            </a:r>
          </a:p>
        </p:txBody>
      </p:sp>
      <p:sp>
        <p:nvSpPr>
          <p:cNvPr id="3" name="Marcador de contenido 2"/>
          <p:cNvSpPr>
            <a:spLocks noGrp="1"/>
          </p:cNvSpPr>
          <p:nvPr>
            <p:ph idx="1"/>
          </p:nvPr>
        </p:nvSpPr>
        <p:spPr>
          <a:xfrm>
            <a:off x="838200" y="2303296"/>
            <a:ext cx="10515600" cy="4351338"/>
          </a:xfrm>
        </p:spPr>
        <p:txBody>
          <a:bodyPr>
            <a:normAutofit fontScale="92500"/>
          </a:bodyPr>
          <a:lstStyle/>
          <a:p>
            <a:pPr marL="0" indent="0" algn="ctr">
              <a:buNone/>
            </a:pPr>
            <a:r>
              <a:rPr lang="es-MX" dirty="0"/>
              <a:t>Objetivo: Determinar el contenido de la futura ley.</a:t>
            </a:r>
          </a:p>
          <a:p>
            <a:pPr marL="0" indent="0" algn="just">
              <a:buNone/>
            </a:pPr>
            <a:r>
              <a:rPr lang="es-MX" dirty="0"/>
              <a:t>Se caracteriza por ser la etapa de análisis en la comisión, establecimiento de la metodología de trabajo, emisión del dictamen y discusión en Pleno.</a:t>
            </a:r>
          </a:p>
          <a:p>
            <a:pPr marL="0" indent="0" algn="just">
              <a:buNone/>
            </a:pPr>
            <a:endParaRPr lang="es-MX" dirty="0"/>
          </a:p>
          <a:p>
            <a:pPr marL="0" indent="0" algn="just">
              <a:buNone/>
            </a:pPr>
            <a:r>
              <a:rPr lang="es-MX" dirty="0"/>
              <a:t>¿Cómo puede abonar los institutos y organismos de investigaciones legislativas a esta etapa? </a:t>
            </a:r>
          </a:p>
          <a:p>
            <a:pPr marL="0" indent="0" algn="just">
              <a:buNone/>
            </a:pPr>
            <a:r>
              <a:rPr lang="es-MX" b="1" dirty="0"/>
              <a:t>Fomentando aplicación de la jurisprudencia emitida por la Suprema Corte de Justicia de la Nación, y reconociendo la participación esencial de los grupos vulnerables y de las minorías en la construcción de las nuevas leyes.</a:t>
            </a:r>
          </a:p>
          <a:p>
            <a:pPr marL="0" indent="0" algn="just">
              <a:buNone/>
            </a:pPr>
            <a:endParaRPr lang="es-MX" dirty="0"/>
          </a:p>
          <a:p>
            <a:pPr marL="0" indent="0" algn="just">
              <a:buNone/>
            </a:pPr>
            <a:endParaRPr lang="es-MX" dirty="0"/>
          </a:p>
          <a:p>
            <a:pPr marL="0" indent="0">
              <a:buNone/>
            </a:pPr>
            <a:endParaRPr lang="es-MX" dirty="0"/>
          </a:p>
        </p:txBody>
      </p:sp>
      <p:pic>
        <p:nvPicPr>
          <p:cNvPr id="4" name="Imagen 3"/>
          <p:cNvPicPr/>
          <p:nvPr/>
        </p:nvPicPr>
        <p:blipFill>
          <a:blip r:embed="rId2" cstate="print">
            <a:extLst>
              <a:ext uri="{28A0092B-C50C-407E-A947-70E740481C1C}">
                <a14:useLocalDpi xmlns:a14="http://schemas.microsoft.com/office/drawing/2010/main" val="0"/>
              </a:ext>
            </a:extLst>
          </a:blip>
          <a:stretch>
            <a:fillRect/>
          </a:stretch>
        </p:blipFill>
        <p:spPr>
          <a:xfrm>
            <a:off x="8967893" y="204144"/>
            <a:ext cx="2379084" cy="876676"/>
          </a:xfrm>
          <a:prstGeom prst="rect">
            <a:avLst/>
          </a:prstGeom>
        </p:spPr>
      </p:pic>
      <p:pic>
        <p:nvPicPr>
          <p:cNvPr id="5" name="Imagen 4" descr="C:\Users\fernanda.arreguin\AppData\LocalLow\WINZIP_Pd9b0\250.png"/>
          <p:cNvPicPr/>
          <p:nvPr/>
        </p:nvPicPr>
        <p:blipFill>
          <a:blip r:embed="rId3">
            <a:extLst>
              <a:ext uri="{28A0092B-C50C-407E-A947-70E740481C1C}">
                <a14:useLocalDpi xmlns:a14="http://schemas.microsoft.com/office/drawing/2010/main" val="0"/>
              </a:ext>
            </a:extLst>
          </a:blip>
          <a:srcRect/>
          <a:stretch>
            <a:fillRect/>
          </a:stretch>
        </p:blipFill>
        <p:spPr bwMode="auto">
          <a:xfrm>
            <a:off x="933735" y="185858"/>
            <a:ext cx="2222192" cy="913248"/>
          </a:xfrm>
          <a:prstGeom prst="rect">
            <a:avLst/>
          </a:prstGeom>
          <a:noFill/>
          <a:ln>
            <a:noFill/>
          </a:ln>
        </p:spPr>
      </p:pic>
      <p:pic>
        <p:nvPicPr>
          <p:cNvPr id="6" name="Imagen 5" descr="http://beta.copecol.org.mx/images/copecol.png">
            <a:extLst>
              <a:ext uri="{FF2B5EF4-FFF2-40B4-BE49-F238E27FC236}">
                <a16:creationId xmlns:a16="http://schemas.microsoft.com/office/drawing/2014/main" id="{0170F440-FF76-1D43-AE73-D20A717FD7A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374095" y="185858"/>
            <a:ext cx="1685925" cy="1121410"/>
          </a:xfrm>
          <a:prstGeom prst="rect">
            <a:avLst/>
          </a:prstGeom>
          <a:noFill/>
          <a:ln>
            <a:noFill/>
          </a:ln>
        </p:spPr>
      </p:pic>
    </p:spTree>
    <p:extLst>
      <p:ext uri="{BB962C8B-B14F-4D97-AF65-F5344CB8AC3E}">
        <p14:creationId xmlns:p14="http://schemas.microsoft.com/office/powerpoint/2010/main" val="50284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MX" b="1" dirty="0"/>
              <a:t>Formalidades</a:t>
            </a:r>
            <a:r>
              <a:rPr lang="es-MX" dirty="0"/>
              <a:t> del Procedimiento de acuerdo con la Suprema Corte de Justicia de la Nación </a:t>
            </a: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12868118"/>
              </p:ext>
            </p:extLst>
          </p:nvPr>
        </p:nvGraphicFramePr>
        <p:xfrm>
          <a:off x="377588" y="1487606"/>
          <a:ext cx="11436824" cy="48995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50582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1E99D1-45A5-4232-9546-21C600851B32}"/>
              </a:ext>
            </a:extLst>
          </p:cNvPr>
          <p:cNvSpPr>
            <a:spLocks noGrp="1"/>
          </p:cNvSpPr>
          <p:nvPr>
            <p:ph type="title"/>
          </p:nvPr>
        </p:nvSpPr>
        <p:spPr>
          <a:xfrm>
            <a:off x="838200" y="1429653"/>
            <a:ext cx="10515600" cy="1325563"/>
          </a:xfrm>
        </p:spPr>
        <p:txBody>
          <a:bodyPr/>
          <a:lstStyle/>
          <a:p>
            <a:pPr algn="ctr"/>
            <a:r>
              <a:rPr lang="es-MX" b="1" dirty="0"/>
              <a:t>Democracia deliberativa</a:t>
            </a:r>
          </a:p>
        </p:txBody>
      </p:sp>
      <p:sp>
        <p:nvSpPr>
          <p:cNvPr id="3" name="Marcador de contenido 2">
            <a:extLst>
              <a:ext uri="{FF2B5EF4-FFF2-40B4-BE49-F238E27FC236}">
                <a16:creationId xmlns:a16="http://schemas.microsoft.com/office/drawing/2014/main" id="{7510F4E3-CF09-4C42-A44E-66B1C5296388}"/>
              </a:ext>
            </a:extLst>
          </p:cNvPr>
          <p:cNvSpPr>
            <a:spLocks noGrp="1"/>
          </p:cNvSpPr>
          <p:nvPr>
            <p:ph idx="1"/>
          </p:nvPr>
        </p:nvSpPr>
        <p:spPr>
          <a:xfrm>
            <a:off x="838200" y="2821915"/>
            <a:ext cx="10515600" cy="2650841"/>
          </a:xfrm>
        </p:spPr>
        <p:txBody>
          <a:bodyPr/>
          <a:lstStyle/>
          <a:p>
            <a:pPr algn="just"/>
            <a:r>
              <a:rPr lang="es-MX" dirty="0"/>
              <a:t>Implica que las decisiones no se toman por una mayoría determinada de los votos de los representantes de los ciudadanos, sino porque aquello que se somete a votación ha podido ser objeto de deliberación por parte tanto de las mayorías como de las minorías políticas.</a:t>
            </a:r>
          </a:p>
        </p:txBody>
      </p:sp>
      <p:pic>
        <p:nvPicPr>
          <p:cNvPr id="6" name="Imagen 5" descr="logo amexiil octubre 2013 (1)">
            <a:extLst>
              <a:ext uri="{FF2B5EF4-FFF2-40B4-BE49-F238E27FC236}">
                <a16:creationId xmlns:a16="http://schemas.microsoft.com/office/drawing/2014/main" id="{F105CFE8-4AE1-430B-BFCA-9AA43EE1172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419700" y="277602"/>
            <a:ext cx="1329912" cy="1152051"/>
          </a:xfrm>
          <a:prstGeom prst="rect">
            <a:avLst/>
          </a:prstGeom>
          <a:noFill/>
        </p:spPr>
      </p:pic>
      <p:pic>
        <p:nvPicPr>
          <p:cNvPr id="7" name="Imagen 6" descr="http://beta.copecol.org.mx/images/copecol.png">
            <a:extLst>
              <a:ext uri="{FF2B5EF4-FFF2-40B4-BE49-F238E27FC236}">
                <a16:creationId xmlns:a16="http://schemas.microsoft.com/office/drawing/2014/main" id="{D937DFD8-0BE7-D74A-ABA2-82A18DB53B3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063687" y="5154244"/>
            <a:ext cx="1685925" cy="1121410"/>
          </a:xfrm>
          <a:prstGeom prst="rect">
            <a:avLst/>
          </a:prstGeom>
          <a:noFill/>
          <a:ln>
            <a:noFill/>
          </a:ln>
        </p:spPr>
      </p:pic>
    </p:spTree>
    <p:extLst>
      <p:ext uri="{BB962C8B-B14F-4D97-AF65-F5344CB8AC3E}">
        <p14:creationId xmlns:p14="http://schemas.microsoft.com/office/powerpoint/2010/main" val="1781925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5888D7-95ED-4953-849C-630D74340471}"/>
              </a:ext>
            </a:extLst>
          </p:cNvPr>
          <p:cNvSpPr>
            <a:spLocks noGrp="1"/>
          </p:cNvSpPr>
          <p:nvPr>
            <p:ph type="title"/>
          </p:nvPr>
        </p:nvSpPr>
        <p:spPr>
          <a:xfrm>
            <a:off x="838200" y="1265880"/>
            <a:ext cx="10515600" cy="1325563"/>
          </a:xfrm>
        </p:spPr>
        <p:txBody>
          <a:bodyPr/>
          <a:lstStyle/>
          <a:p>
            <a:pPr algn="ctr"/>
            <a:r>
              <a:rPr lang="es-MX" b="1" dirty="0"/>
              <a:t>Participación de las minorías políticas </a:t>
            </a:r>
          </a:p>
        </p:txBody>
      </p:sp>
      <p:sp>
        <p:nvSpPr>
          <p:cNvPr id="3" name="Marcador de contenido 2">
            <a:extLst>
              <a:ext uri="{FF2B5EF4-FFF2-40B4-BE49-F238E27FC236}">
                <a16:creationId xmlns:a16="http://schemas.microsoft.com/office/drawing/2014/main" id="{C94167E3-6E3C-4A23-8993-87299B623DD1}"/>
              </a:ext>
            </a:extLst>
          </p:cNvPr>
          <p:cNvSpPr>
            <a:spLocks noGrp="1"/>
          </p:cNvSpPr>
          <p:nvPr>
            <p:ph idx="1"/>
          </p:nvPr>
        </p:nvSpPr>
        <p:spPr>
          <a:xfrm>
            <a:off x="838200" y="2497545"/>
            <a:ext cx="10515600" cy="2928796"/>
          </a:xfrm>
        </p:spPr>
        <p:txBody>
          <a:bodyPr/>
          <a:lstStyle/>
          <a:p>
            <a:pPr algn="just"/>
            <a:r>
              <a:rPr lang="es-MX" dirty="0"/>
              <a:t>La Suprema Corte de Justicia de la Nación ha concluido que el órgano legislativo, antes de ser un órgano decisorio, tiene que ser un órgano deliberante, donde encuentren cauce de expresión las opiniones de todos los grupos, tanto los mayoritarios como los minoritarios, porque las reglas que disciplinan el procedimiento legislativo protegen el derecho de las minorías a influir</a:t>
            </a:r>
          </a:p>
        </p:txBody>
      </p:sp>
      <p:pic>
        <p:nvPicPr>
          <p:cNvPr id="4" name="Imagen 3">
            <a:extLst>
              <a:ext uri="{FF2B5EF4-FFF2-40B4-BE49-F238E27FC236}">
                <a16:creationId xmlns:a16="http://schemas.microsoft.com/office/drawing/2014/main" id="{44E0EF5B-3B7C-47E8-AEC5-8BF4F90962E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9575218" y="222430"/>
            <a:ext cx="2379084" cy="876676"/>
          </a:xfrm>
          <a:prstGeom prst="rect">
            <a:avLst/>
          </a:prstGeom>
        </p:spPr>
      </p:pic>
      <p:pic>
        <p:nvPicPr>
          <p:cNvPr id="5" name="Imagen 4" descr="C:\Users\fernanda.arreguin\AppData\LocalLow\WINZIP_Pd9b0\250.png">
            <a:extLst>
              <a:ext uri="{FF2B5EF4-FFF2-40B4-BE49-F238E27FC236}">
                <a16:creationId xmlns:a16="http://schemas.microsoft.com/office/drawing/2014/main" id="{FF10E755-41A1-4A31-B3DD-5E581389DEC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60529" y="185858"/>
            <a:ext cx="2222192" cy="913248"/>
          </a:xfrm>
          <a:prstGeom prst="rect">
            <a:avLst/>
          </a:prstGeom>
          <a:noFill/>
          <a:ln>
            <a:noFill/>
          </a:ln>
        </p:spPr>
      </p:pic>
      <p:pic>
        <p:nvPicPr>
          <p:cNvPr id="6" name="Imagen 5" descr="logo amexiil octubre 2013 (1)">
            <a:extLst>
              <a:ext uri="{FF2B5EF4-FFF2-40B4-BE49-F238E27FC236}">
                <a16:creationId xmlns:a16="http://schemas.microsoft.com/office/drawing/2014/main" id="{05B45426-2E1E-4D45-A166-ED48D64C0D2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403748" y="182069"/>
            <a:ext cx="1329912" cy="1152051"/>
          </a:xfrm>
          <a:prstGeom prst="rect">
            <a:avLst/>
          </a:prstGeom>
          <a:noFill/>
        </p:spPr>
      </p:pic>
    </p:spTree>
    <p:extLst>
      <p:ext uri="{BB962C8B-B14F-4D97-AF65-F5344CB8AC3E}">
        <p14:creationId xmlns:p14="http://schemas.microsoft.com/office/powerpoint/2010/main" val="2592018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19FAE4F-2B18-48A3-A69C-50B87F3DBAC0}"/>
              </a:ext>
            </a:extLst>
          </p:cNvPr>
          <p:cNvSpPr>
            <a:spLocks noGrp="1"/>
          </p:cNvSpPr>
          <p:nvPr>
            <p:ph idx="1"/>
          </p:nvPr>
        </p:nvSpPr>
        <p:spPr/>
        <p:txBody>
          <a:bodyPr/>
          <a:lstStyle/>
          <a:p>
            <a:pPr algn="ctr"/>
            <a:r>
              <a:rPr lang="es-MX" b="1" dirty="0"/>
              <a:t>El procedimiento deliberativo debe culminar con la correcta aplicación de las reglas de votación establecidas.</a:t>
            </a:r>
          </a:p>
          <a:p>
            <a:pPr algn="ctr"/>
            <a:endParaRPr lang="es-MX" b="1" dirty="0"/>
          </a:p>
          <a:p>
            <a:pPr algn="ctr"/>
            <a:endParaRPr lang="es-MX" b="1" dirty="0"/>
          </a:p>
          <a:p>
            <a:pPr algn="ctr"/>
            <a:r>
              <a:rPr lang="es-MX" b="1" dirty="0"/>
              <a:t>Tanto la deliberación parlamentaria como las votaciones deben ser públicas.</a:t>
            </a:r>
          </a:p>
        </p:txBody>
      </p:sp>
      <p:pic>
        <p:nvPicPr>
          <p:cNvPr id="4" name="Imagen 3">
            <a:extLst>
              <a:ext uri="{FF2B5EF4-FFF2-40B4-BE49-F238E27FC236}">
                <a16:creationId xmlns:a16="http://schemas.microsoft.com/office/drawing/2014/main" id="{94B0798A-F4CD-47EC-B751-072BDE49C4A7}"/>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9575218" y="222430"/>
            <a:ext cx="2379084" cy="876676"/>
          </a:xfrm>
          <a:prstGeom prst="rect">
            <a:avLst/>
          </a:prstGeom>
        </p:spPr>
      </p:pic>
      <p:pic>
        <p:nvPicPr>
          <p:cNvPr id="5" name="Imagen 4" descr="C:\Users\fernanda.arreguin\AppData\LocalLow\WINZIP_Pd9b0\250.png">
            <a:extLst>
              <a:ext uri="{FF2B5EF4-FFF2-40B4-BE49-F238E27FC236}">
                <a16:creationId xmlns:a16="http://schemas.microsoft.com/office/drawing/2014/main" id="{2125CFAC-21FD-462E-89EE-AE5F6647E60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60529" y="185858"/>
            <a:ext cx="2222192" cy="913248"/>
          </a:xfrm>
          <a:prstGeom prst="rect">
            <a:avLst/>
          </a:prstGeom>
          <a:noFill/>
          <a:ln>
            <a:noFill/>
          </a:ln>
        </p:spPr>
      </p:pic>
      <p:pic>
        <p:nvPicPr>
          <p:cNvPr id="6" name="Imagen 5" descr="logo amexiil octubre 2013 (1)">
            <a:extLst>
              <a:ext uri="{FF2B5EF4-FFF2-40B4-BE49-F238E27FC236}">
                <a16:creationId xmlns:a16="http://schemas.microsoft.com/office/drawing/2014/main" id="{81F0BFDC-9308-4E81-B892-429CFE1E34E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403748" y="195717"/>
            <a:ext cx="1329912" cy="1152051"/>
          </a:xfrm>
          <a:prstGeom prst="rect">
            <a:avLst/>
          </a:prstGeom>
          <a:noFill/>
        </p:spPr>
      </p:pic>
    </p:spTree>
    <p:extLst>
      <p:ext uri="{BB962C8B-B14F-4D97-AF65-F5344CB8AC3E}">
        <p14:creationId xmlns:p14="http://schemas.microsoft.com/office/powerpoint/2010/main" val="21244748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47382" y="500062"/>
            <a:ext cx="10515600" cy="1325563"/>
          </a:xfrm>
        </p:spPr>
        <p:txBody>
          <a:bodyPr>
            <a:normAutofit fontScale="90000"/>
          </a:bodyPr>
          <a:lstStyle/>
          <a:p>
            <a:pPr algn="ctr"/>
            <a:br>
              <a:rPr lang="es-MX" b="1" dirty="0"/>
            </a:br>
            <a:br>
              <a:rPr lang="es-MX" b="1" dirty="0"/>
            </a:br>
            <a:br>
              <a:rPr lang="es-MX" b="1" dirty="0"/>
            </a:br>
            <a:r>
              <a:rPr lang="es-MX" b="1" dirty="0"/>
              <a:t>Participación sustantiva </a:t>
            </a:r>
            <a:br>
              <a:rPr lang="es-MX" b="1" dirty="0"/>
            </a:br>
            <a:r>
              <a:rPr lang="es-MX" b="1" dirty="0"/>
              <a:t>- Grupos vulnerables- </a:t>
            </a:r>
          </a:p>
        </p:txBody>
      </p:sp>
      <p:sp>
        <p:nvSpPr>
          <p:cNvPr id="3" name="Marcador de contenido 2">
            <a:extLst>
              <a:ext uri="{FF2B5EF4-FFF2-40B4-BE49-F238E27FC236}">
                <a16:creationId xmlns:a16="http://schemas.microsoft.com/office/drawing/2014/main" id="{935E9C44-4377-43E9-85B3-DBA022AE09BA}"/>
              </a:ext>
            </a:extLst>
          </p:cNvPr>
          <p:cNvSpPr>
            <a:spLocks noGrp="1"/>
          </p:cNvSpPr>
          <p:nvPr>
            <p:ph idx="1"/>
          </p:nvPr>
        </p:nvSpPr>
        <p:spPr>
          <a:xfrm>
            <a:off x="824552" y="2941572"/>
            <a:ext cx="10515600" cy="2954266"/>
          </a:xfrm>
        </p:spPr>
        <p:txBody>
          <a:bodyPr/>
          <a:lstStyle/>
          <a:p>
            <a:pPr algn="just"/>
            <a:r>
              <a:rPr lang="es-MX" dirty="0"/>
              <a:t>Recomendación General No. 27/2016 «Sobre el Derecho a la Consulta Previa de los Pueblos y Comunidades Indígenas de la República Mexicana».</a:t>
            </a:r>
          </a:p>
          <a:p>
            <a:pPr algn="just"/>
            <a:r>
              <a:rPr lang="es-MX" dirty="0"/>
              <a:t>«…establecer o mantener procedimientos con miras a consultar a los pueblos interesados, a fin de determinar si los intereses de los pueblos serían perjudicados».</a:t>
            </a:r>
          </a:p>
        </p:txBody>
      </p:sp>
      <p:pic>
        <p:nvPicPr>
          <p:cNvPr id="7" name="Imagen 6" descr="logo amexiil octubre 2013 (1)">
            <a:extLst>
              <a:ext uri="{FF2B5EF4-FFF2-40B4-BE49-F238E27FC236}">
                <a16:creationId xmlns:a16="http://schemas.microsoft.com/office/drawing/2014/main" id="{760CA48B-5907-4248-B5DA-40FE19720D1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010240" y="212710"/>
            <a:ext cx="1329912" cy="1152051"/>
          </a:xfrm>
          <a:prstGeom prst="rect">
            <a:avLst/>
          </a:prstGeom>
          <a:noFill/>
        </p:spPr>
      </p:pic>
      <p:pic>
        <p:nvPicPr>
          <p:cNvPr id="8" name="Imagen 7" descr="http://beta.copecol.org.mx/images/copecol.png">
            <a:extLst>
              <a:ext uri="{FF2B5EF4-FFF2-40B4-BE49-F238E27FC236}">
                <a16:creationId xmlns:a16="http://schemas.microsoft.com/office/drawing/2014/main" id="{903699F7-AF90-B54F-BA4A-E04B0307820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98578" y="243351"/>
            <a:ext cx="1685925" cy="1121410"/>
          </a:xfrm>
          <a:prstGeom prst="rect">
            <a:avLst/>
          </a:prstGeom>
          <a:noFill/>
          <a:ln>
            <a:noFill/>
          </a:ln>
        </p:spPr>
      </p:pic>
    </p:spTree>
    <p:extLst>
      <p:ext uri="{BB962C8B-B14F-4D97-AF65-F5344CB8AC3E}">
        <p14:creationId xmlns:p14="http://schemas.microsoft.com/office/powerpoint/2010/main" val="879251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B0B4AE-65D3-4F60-B22B-9534FF9B2BA9}"/>
              </a:ext>
            </a:extLst>
          </p:cNvPr>
          <p:cNvSpPr>
            <a:spLocks noGrp="1"/>
          </p:cNvSpPr>
          <p:nvPr>
            <p:ph type="title"/>
          </p:nvPr>
        </p:nvSpPr>
        <p:spPr>
          <a:xfrm>
            <a:off x="838200" y="1334122"/>
            <a:ext cx="10515600" cy="1325563"/>
          </a:xfrm>
        </p:spPr>
        <p:txBody>
          <a:bodyPr/>
          <a:lstStyle/>
          <a:p>
            <a:pPr algn="ctr"/>
            <a:r>
              <a:rPr lang="es-MX" dirty="0"/>
              <a:t>Características de la participación</a:t>
            </a:r>
          </a:p>
        </p:txBody>
      </p:sp>
      <p:graphicFrame>
        <p:nvGraphicFramePr>
          <p:cNvPr id="4" name="Marcador de contenido 3">
            <a:extLst>
              <a:ext uri="{FF2B5EF4-FFF2-40B4-BE49-F238E27FC236}">
                <a16:creationId xmlns:a16="http://schemas.microsoft.com/office/drawing/2014/main" id="{D4B61E91-522F-45AB-996E-4D40AB2CEEBF}"/>
              </a:ext>
            </a:extLst>
          </p:cNvPr>
          <p:cNvGraphicFramePr>
            <a:graphicFrameLocks noGrp="1"/>
          </p:cNvGraphicFramePr>
          <p:nvPr>
            <p:ph idx="1"/>
            <p:extLst>
              <p:ext uri="{D42A27DB-BD31-4B8C-83A1-F6EECF244321}">
                <p14:modId xmlns:p14="http://schemas.microsoft.com/office/powerpoint/2010/main" val="487845085"/>
              </p:ext>
            </p:extLst>
          </p:nvPr>
        </p:nvGraphicFramePr>
        <p:xfrm>
          <a:off x="838200" y="2303299"/>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050" name="Picture 2" descr="Resultado de imagen para consulta indigena">
            <a:extLst>
              <a:ext uri="{FF2B5EF4-FFF2-40B4-BE49-F238E27FC236}">
                <a16:creationId xmlns:a16="http://schemas.microsoft.com/office/drawing/2014/main" id="{39CF7FB7-3D85-4327-BC74-D6B57222129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538168" y="2667000"/>
            <a:ext cx="2676525" cy="2077528"/>
          </a:xfrm>
          <a:prstGeom prst="rect">
            <a:avLst/>
          </a:prstGeom>
          <a:noFill/>
          <a:extLst>
            <a:ext uri="{909E8E84-426E-40DD-AFC4-6F175D3DCCD1}">
              <a14:hiddenFill xmlns:a14="http://schemas.microsoft.com/office/drawing/2010/main">
                <a:solidFill>
                  <a:srgbClr val="FFFFFF"/>
                </a:solidFill>
              </a14:hiddenFill>
            </a:ext>
          </a:extLst>
        </p:spPr>
      </p:pic>
      <p:sp>
        <p:nvSpPr>
          <p:cNvPr id="3" name="Rectángulo 2">
            <a:extLst>
              <a:ext uri="{FF2B5EF4-FFF2-40B4-BE49-F238E27FC236}">
                <a16:creationId xmlns:a16="http://schemas.microsoft.com/office/drawing/2014/main" id="{868F884B-ECD5-7E47-AB52-F1146D477CA6}"/>
              </a:ext>
            </a:extLst>
          </p:cNvPr>
          <p:cNvSpPr/>
          <p:nvPr/>
        </p:nvSpPr>
        <p:spPr>
          <a:xfrm>
            <a:off x="8402128" y="3795623"/>
            <a:ext cx="2812565" cy="948905"/>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pic>
        <p:nvPicPr>
          <p:cNvPr id="9" name="Imagen 8" descr="logo amexiil octubre 2013 (1)">
            <a:extLst>
              <a:ext uri="{FF2B5EF4-FFF2-40B4-BE49-F238E27FC236}">
                <a16:creationId xmlns:a16="http://schemas.microsoft.com/office/drawing/2014/main" id="{3232EE1B-D59C-5D4A-9BA4-86BC0B87F63C}"/>
              </a:ext>
            </a:extLst>
          </p:cNvPr>
          <p:cNvPicPr/>
          <p:nvPr/>
        </p:nvPicPr>
        <p:blipFill>
          <a:blip r:embed="rId8">
            <a:extLst>
              <a:ext uri="{28A0092B-C50C-407E-A947-70E740481C1C}">
                <a14:useLocalDpi xmlns:a14="http://schemas.microsoft.com/office/drawing/2010/main" val="0"/>
              </a:ext>
            </a:extLst>
          </a:blip>
          <a:srcRect/>
          <a:stretch>
            <a:fillRect/>
          </a:stretch>
        </p:blipFill>
        <p:spPr bwMode="auto">
          <a:xfrm>
            <a:off x="10010240" y="212710"/>
            <a:ext cx="1329912" cy="1152051"/>
          </a:xfrm>
          <a:prstGeom prst="rect">
            <a:avLst/>
          </a:prstGeom>
          <a:noFill/>
        </p:spPr>
      </p:pic>
      <p:pic>
        <p:nvPicPr>
          <p:cNvPr id="10" name="Imagen 9" descr="http://beta.copecol.org.mx/images/copecol.png">
            <a:extLst>
              <a:ext uri="{FF2B5EF4-FFF2-40B4-BE49-F238E27FC236}">
                <a16:creationId xmlns:a16="http://schemas.microsoft.com/office/drawing/2014/main" id="{FC2D984E-5AC5-3046-94EE-4CD212ECE77E}"/>
              </a:ext>
            </a:extLst>
          </p:cNvPr>
          <p:cNvPicPr/>
          <p:nvPr/>
        </p:nvPicPr>
        <p:blipFill>
          <a:blip r:embed="rId9">
            <a:extLst>
              <a:ext uri="{28A0092B-C50C-407E-A947-70E740481C1C}">
                <a14:useLocalDpi xmlns:a14="http://schemas.microsoft.com/office/drawing/2010/main" val="0"/>
              </a:ext>
            </a:extLst>
          </a:blip>
          <a:srcRect/>
          <a:stretch>
            <a:fillRect/>
          </a:stretch>
        </p:blipFill>
        <p:spPr bwMode="auto">
          <a:xfrm>
            <a:off x="698578" y="243351"/>
            <a:ext cx="1685925" cy="1121410"/>
          </a:xfrm>
          <a:prstGeom prst="rect">
            <a:avLst/>
          </a:prstGeom>
          <a:noFill/>
          <a:ln>
            <a:noFill/>
          </a:ln>
        </p:spPr>
      </p:pic>
    </p:spTree>
    <p:extLst>
      <p:ext uri="{BB962C8B-B14F-4D97-AF65-F5344CB8AC3E}">
        <p14:creationId xmlns:p14="http://schemas.microsoft.com/office/powerpoint/2010/main" val="2851333870"/>
      </p:ext>
    </p:extLst>
  </p:cSld>
  <p:clrMapOvr>
    <a:masterClrMapping/>
  </p:clrMapOvr>
</p:sld>
</file>

<file path=ppt/theme/theme1.xml><?xml version="1.0" encoding="utf-8"?>
<a:theme xmlns:a="http://schemas.openxmlformats.org/drawingml/2006/main" name="Tema de Office">
  <a:themeElements>
    <a:clrScheme name="Transmisión de listas">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328</TotalTime>
  <Words>581</Words>
  <Application>Microsoft Macintosh PowerPoint</Application>
  <PresentationFormat>Panorámica</PresentationFormat>
  <Paragraphs>59</Paragraphs>
  <Slides>14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14</vt:i4>
      </vt:variant>
    </vt:vector>
  </HeadingPairs>
  <TitlesOfParts>
    <vt:vector size="19" baseType="lpstr">
      <vt:lpstr>Arial</vt:lpstr>
      <vt:lpstr>Arial Rounded MT Bold</vt:lpstr>
      <vt:lpstr>Calibri</vt:lpstr>
      <vt:lpstr>Calibri Light</vt:lpstr>
      <vt:lpstr>Tema de Office</vt:lpstr>
      <vt:lpstr>«LA IMPORTANCIA DE LA INTEGRALIDAD DEL PROCESO LEGISLATIVO EN LOS CONGRESOS LOCALES» </vt:lpstr>
      <vt:lpstr> Institutos de Investigación Legislativa</vt:lpstr>
      <vt:lpstr>Fase constitutiva del proceso legislativo</vt:lpstr>
      <vt:lpstr>Formalidades del Procedimiento de acuerdo con la Suprema Corte de Justicia de la Nación </vt:lpstr>
      <vt:lpstr>Democracia deliberativa</vt:lpstr>
      <vt:lpstr>Participación de las minorías políticas </vt:lpstr>
      <vt:lpstr>Presentación de PowerPoint</vt:lpstr>
      <vt:lpstr>   Participación sustantiva  - Grupos vulnerables- </vt:lpstr>
      <vt:lpstr>Características de la participación</vt:lpstr>
      <vt:lpstr>Incorporación de mecanismos de participación</vt:lpstr>
      <vt:lpstr>Participación sustantiva  - Grupos vulnerables- </vt:lpstr>
      <vt:lpstr>Proceso Legislativo Integral</vt:lpstr>
      <vt:lpstr>Presentación de PowerPoint</vt:lpstr>
      <vt:lpstr>Presentación de PowerPoint</vt:lpstr>
    </vt:vector>
  </TitlesOfParts>
  <Company>Hewlett-Packard Company</Company>
  <LinksUpToDate>false</LinksUpToDate>
  <SharedDoc>false</SharedDoc>
  <HyperlinksChanged>false</HyperlinksChanged>
  <AppVersion>16.0012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participación de las minorías y grupos vulnerables en el proceso legislativo</dc:title>
  <dc:creator>María Fernanda Arreguín Gámez</dc:creator>
  <cp:lastModifiedBy>Juan Jorge Nieto Hernández</cp:lastModifiedBy>
  <cp:revision>19</cp:revision>
  <dcterms:created xsi:type="dcterms:W3CDTF">2018-05-03T19:12:02Z</dcterms:created>
  <dcterms:modified xsi:type="dcterms:W3CDTF">2018-05-04T17:55:10Z</dcterms:modified>
</cp:coreProperties>
</file>